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66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autoservindia.com/tyre-changer-machine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13" Type="http://schemas.openxmlformats.org/officeDocument/2006/relationships/image" Target="../media/image25.jpg"/><Relationship Id="rId18" Type="http://schemas.openxmlformats.org/officeDocument/2006/relationships/image" Target="../media/image30.jpg"/><Relationship Id="rId3" Type="http://schemas.openxmlformats.org/officeDocument/2006/relationships/image" Target="../media/image15.png"/><Relationship Id="rId7" Type="http://schemas.openxmlformats.org/officeDocument/2006/relationships/image" Target="../media/image19.jpg"/><Relationship Id="rId12" Type="http://schemas.openxmlformats.org/officeDocument/2006/relationships/image" Target="../media/image24.jpg"/><Relationship Id="rId17" Type="http://schemas.openxmlformats.org/officeDocument/2006/relationships/image" Target="../media/image29.jpg"/><Relationship Id="rId2" Type="http://schemas.openxmlformats.org/officeDocument/2006/relationships/image" Target="../media/image14.jpg"/><Relationship Id="rId16" Type="http://schemas.openxmlformats.org/officeDocument/2006/relationships/image" Target="../media/image2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g"/><Relationship Id="rId11" Type="http://schemas.openxmlformats.org/officeDocument/2006/relationships/image" Target="../media/image23.jpg"/><Relationship Id="rId5" Type="http://schemas.openxmlformats.org/officeDocument/2006/relationships/image" Target="../media/image17.jpg"/><Relationship Id="rId15" Type="http://schemas.openxmlformats.org/officeDocument/2006/relationships/image" Target="../media/image27.png"/><Relationship Id="rId10" Type="http://schemas.openxmlformats.org/officeDocument/2006/relationships/image" Target="../media/image22.jpg"/><Relationship Id="rId4" Type="http://schemas.openxmlformats.org/officeDocument/2006/relationships/image" Target="../media/image16.jpg"/><Relationship Id="rId9" Type="http://schemas.openxmlformats.org/officeDocument/2006/relationships/image" Target="../media/image21.jpg"/><Relationship Id="rId1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9.jp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Relationship Id="rId9" Type="http://schemas.openxmlformats.org/officeDocument/2006/relationships/image" Target="../media/image45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g"/><Relationship Id="rId7" Type="http://schemas.openxmlformats.org/officeDocument/2006/relationships/image" Target="../media/image51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49.jpg"/><Relationship Id="rId10" Type="http://schemas.openxmlformats.org/officeDocument/2006/relationships/image" Target="../media/image54.jpg"/><Relationship Id="rId4" Type="http://schemas.openxmlformats.org/officeDocument/2006/relationships/image" Target="../media/image48.jpg"/><Relationship Id="rId9" Type="http://schemas.openxmlformats.org/officeDocument/2006/relationships/image" Target="../media/image53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jpg"/><Relationship Id="rId4" Type="http://schemas.openxmlformats.org/officeDocument/2006/relationships/image" Target="../media/image57.jpg"/><Relationship Id="rId9" Type="http://schemas.openxmlformats.org/officeDocument/2006/relationships/image" Target="../media/image62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jpg"/><Relationship Id="rId7" Type="http://schemas.openxmlformats.org/officeDocument/2006/relationships/image" Target="../media/image70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13" Type="http://schemas.openxmlformats.org/officeDocument/2006/relationships/image" Target="../media/image84.png"/><Relationship Id="rId3" Type="http://schemas.openxmlformats.org/officeDocument/2006/relationships/image" Target="../media/image74.jpg"/><Relationship Id="rId7" Type="http://schemas.openxmlformats.org/officeDocument/2006/relationships/image" Target="../media/image78.jpg"/><Relationship Id="rId12" Type="http://schemas.openxmlformats.org/officeDocument/2006/relationships/image" Target="../media/image8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jpg"/><Relationship Id="rId10" Type="http://schemas.openxmlformats.org/officeDocument/2006/relationships/image" Target="../media/image81.jpg"/><Relationship Id="rId4" Type="http://schemas.openxmlformats.org/officeDocument/2006/relationships/image" Target="../media/image75.jpg"/><Relationship Id="rId9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7" Type="http://schemas.openxmlformats.org/officeDocument/2006/relationships/image" Target="../media/image92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.png"/><Relationship Id="rId5" Type="http://schemas.openxmlformats.org/officeDocument/2006/relationships/image" Target="../media/image90.jpg"/><Relationship Id="rId4" Type="http://schemas.openxmlformats.org/officeDocument/2006/relationships/image" Target="../media/image89.jp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4.png"/><Relationship Id="rId18" Type="http://schemas.openxmlformats.org/officeDocument/2006/relationships/image" Target="../media/image109.png"/><Relationship Id="rId26" Type="http://schemas.openxmlformats.org/officeDocument/2006/relationships/image" Target="../media/image117.jpg"/><Relationship Id="rId39" Type="http://schemas.openxmlformats.org/officeDocument/2006/relationships/image" Target="../media/image130.png"/><Relationship Id="rId21" Type="http://schemas.openxmlformats.org/officeDocument/2006/relationships/image" Target="../media/image112.png"/><Relationship Id="rId34" Type="http://schemas.openxmlformats.org/officeDocument/2006/relationships/image" Target="../media/image125.png"/><Relationship Id="rId7" Type="http://schemas.openxmlformats.org/officeDocument/2006/relationships/image" Target="../media/image98.jpg"/><Relationship Id="rId12" Type="http://schemas.openxmlformats.org/officeDocument/2006/relationships/image" Target="../media/image103.png"/><Relationship Id="rId17" Type="http://schemas.openxmlformats.org/officeDocument/2006/relationships/image" Target="../media/image108.png"/><Relationship Id="rId25" Type="http://schemas.openxmlformats.org/officeDocument/2006/relationships/image" Target="../media/image116.png"/><Relationship Id="rId33" Type="http://schemas.openxmlformats.org/officeDocument/2006/relationships/image" Target="../media/image124.png"/><Relationship Id="rId38" Type="http://schemas.openxmlformats.org/officeDocument/2006/relationships/image" Target="../media/image129.png"/><Relationship Id="rId2" Type="http://schemas.openxmlformats.org/officeDocument/2006/relationships/image" Target="../media/image93.jpg"/><Relationship Id="rId16" Type="http://schemas.openxmlformats.org/officeDocument/2006/relationships/image" Target="../media/image107.png"/><Relationship Id="rId20" Type="http://schemas.openxmlformats.org/officeDocument/2006/relationships/image" Target="../media/image111.png"/><Relationship Id="rId29" Type="http://schemas.openxmlformats.org/officeDocument/2006/relationships/image" Target="../media/image1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jpg"/><Relationship Id="rId11" Type="http://schemas.openxmlformats.org/officeDocument/2006/relationships/image" Target="../media/image102.png"/><Relationship Id="rId24" Type="http://schemas.openxmlformats.org/officeDocument/2006/relationships/image" Target="../media/image115.png"/><Relationship Id="rId32" Type="http://schemas.openxmlformats.org/officeDocument/2006/relationships/image" Target="../media/image123.png"/><Relationship Id="rId37" Type="http://schemas.openxmlformats.org/officeDocument/2006/relationships/image" Target="../media/image128.png"/><Relationship Id="rId5" Type="http://schemas.openxmlformats.org/officeDocument/2006/relationships/image" Target="../media/image96.jpg"/><Relationship Id="rId15" Type="http://schemas.openxmlformats.org/officeDocument/2006/relationships/image" Target="../media/image106.png"/><Relationship Id="rId23" Type="http://schemas.openxmlformats.org/officeDocument/2006/relationships/image" Target="../media/image114.jpg"/><Relationship Id="rId28" Type="http://schemas.openxmlformats.org/officeDocument/2006/relationships/image" Target="../media/image119.png"/><Relationship Id="rId36" Type="http://schemas.openxmlformats.org/officeDocument/2006/relationships/image" Target="../media/image127.jpg"/><Relationship Id="rId10" Type="http://schemas.openxmlformats.org/officeDocument/2006/relationships/image" Target="../media/image101.png"/><Relationship Id="rId19" Type="http://schemas.openxmlformats.org/officeDocument/2006/relationships/image" Target="../media/image110.png"/><Relationship Id="rId31" Type="http://schemas.openxmlformats.org/officeDocument/2006/relationships/image" Target="../media/image122.png"/><Relationship Id="rId4" Type="http://schemas.openxmlformats.org/officeDocument/2006/relationships/image" Target="../media/image95.png"/><Relationship Id="rId9" Type="http://schemas.openxmlformats.org/officeDocument/2006/relationships/image" Target="../media/image100.jpg"/><Relationship Id="rId14" Type="http://schemas.openxmlformats.org/officeDocument/2006/relationships/image" Target="../media/image105.png"/><Relationship Id="rId22" Type="http://schemas.openxmlformats.org/officeDocument/2006/relationships/image" Target="../media/image113.jpg"/><Relationship Id="rId27" Type="http://schemas.openxmlformats.org/officeDocument/2006/relationships/image" Target="../media/image118.png"/><Relationship Id="rId30" Type="http://schemas.openxmlformats.org/officeDocument/2006/relationships/image" Target="../media/image121.jpg"/><Relationship Id="rId35" Type="http://schemas.openxmlformats.org/officeDocument/2006/relationships/image" Target="../media/image126.png"/><Relationship Id="rId8" Type="http://schemas.openxmlformats.org/officeDocument/2006/relationships/image" Target="../media/image99.png"/><Relationship Id="rId3" Type="http://schemas.openxmlformats.org/officeDocument/2006/relationships/image" Target="../media/image9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3686" y="831599"/>
            <a:ext cx="3823335" cy="11029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031875">
              <a:lnSpc>
                <a:spcPct val="100000"/>
              </a:lnSpc>
              <a:spcBef>
                <a:spcPts val="120"/>
              </a:spcBef>
            </a:pPr>
            <a:r>
              <a:rPr sz="1300" spc="155" dirty="0">
                <a:latin typeface="Verdana"/>
                <a:cs typeface="Verdana"/>
                <a:hlinkClick r:id="rId2"/>
              </a:rPr>
              <a:t>TYRE</a:t>
            </a:r>
            <a:r>
              <a:rPr sz="1300" spc="-80" dirty="0">
                <a:latin typeface="Verdana"/>
                <a:cs typeface="Verdana"/>
                <a:hlinkClick r:id="rId2"/>
              </a:rPr>
              <a:t> </a:t>
            </a:r>
            <a:r>
              <a:rPr sz="1300" spc="114" dirty="0">
                <a:latin typeface="Verdana"/>
                <a:cs typeface="Verdana"/>
                <a:hlinkClick r:id="rId2"/>
              </a:rPr>
              <a:t>CHANGER</a:t>
            </a:r>
            <a:endParaRPr sz="13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300" spc="85" dirty="0">
                <a:latin typeface="Verdana"/>
                <a:cs typeface="Verdana"/>
              </a:rPr>
              <a:t>INSTRUCTION</a:t>
            </a:r>
            <a:r>
              <a:rPr sz="1300" spc="-105" dirty="0">
                <a:latin typeface="Verdana"/>
                <a:cs typeface="Verdana"/>
              </a:rPr>
              <a:t> </a:t>
            </a:r>
            <a:r>
              <a:rPr sz="1300" spc="225" dirty="0">
                <a:latin typeface="Verdana"/>
                <a:cs typeface="Verdana"/>
              </a:rPr>
              <a:t>&amp;</a:t>
            </a:r>
            <a:r>
              <a:rPr sz="1300" spc="-110" dirty="0">
                <a:latin typeface="Verdana"/>
                <a:cs typeface="Verdana"/>
              </a:rPr>
              <a:t> </a:t>
            </a:r>
            <a:r>
              <a:rPr sz="1300" spc="110" dirty="0">
                <a:latin typeface="Verdana"/>
                <a:cs typeface="Verdana"/>
              </a:rPr>
              <a:t>MAINTENANCE</a:t>
            </a:r>
            <a:r>
              <a:rPr sz="1300" spc="-110" dirty="0">
                <a:latin typeface="Verdana"/>
                <a:cs typeface="Verdana"/>
              </a:rPr>
              <a:t> </a:t>
            </a:r>
            <a:r>
              <a:rPr sz="1300" spc="140" dirty="0">
                <a:latin typeface="Verdana"/>
                <a:cs typeface="Verdana"/>
              </a:rPr>
              <a:t>MANUAL</a:t>
            </a:r>
            <a:endParaRPr sz="13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 dirty="0">
              <a:latin typeface="Verdana"/>
              <a:cs typeface="Verdana"/>
            </a:endParaRPr>
          </a:p>
          <a:p>
            <a:pPr marR="83185" algn="ctr">
              <a:lnSpc>
                <a:spcPct val="100000"/>
              </a:lnSpc>
            </a:pPr>
            <a:r>
              <a:rPr sz="1100" b="1" i="1" spc="25" dirty="0">
                <a:latin typeface="Arial"/>
                <a:cs typeface="Arial"/>
              </a:rPr>
              <a:t>We</a:t>
            </a:r>
            <a:r>
              <a:rPr sz="1100" b="1" i="1" spc="-25" dirty="0">
                <a:latin typeface="Arial"/>
                <a:cs typeface="Arial"/>
              </a:rPr>
              <a:t> </a:t>
            </a:r>
            <a:r>
              <a:rPr sz="1100" b="1" i="1" spc="10" dirty="0">
                <a:latin typeface="Arial"/>
                <a:cs typeface="Arial"/>
              </a:rPr>
              <a:t>follow</a:t>
            </a:r>
            <a:r>
              <a:rPr sz="1100" b="1" i="1" spc="-5" dirty="0">
                <a:latin typeface="Arial"/>
                <a:cs typeface="Arial"/>
              </a:rPr>
              <a:t> </a:t>
            </a:r>
            <a:r>
              <a:rPr sz="1100" b="1" i="1" spc="5" dirty="0">
                <a:latin typeface="Arial"/>
                <a:cs typeface="Arial"/>
              </a:rPr>
              <a:t>the</a:t>
            </a:r>
            <a:r>
              <a:rPr sz="1100" b="1" i="1" spc="-15" dirty="0">
                <a:latin typeface="Arial"/>
                <a:cs typeface="Arial"/>
              </a:rPr>
              <a:t> </a:t>
            </a:r>
            <a:r>
              <a:rPr sz="1100" b="1" i="1" spc="15" dirty="0">
                <a:latin typeface="Arial"/>
                <a:cs typeface="Arial"/>
              </a:rPr>
              <a:t>way</a:t>
            </a:r>
            <a:r>
              <a:rPr sz="1100" b="1" i="1" spc="-15" dirty="0">
                <a:latin typeface="Arial"/>
                <a:cs typeface="Arial"/>
              </a:rPr>
              <a:t> </a:t>
            </a:r>
            <a:r>
              <a:rPr sz="1100" b="1" i="1" spc="10" dirty="0">
                <a:latin typeface="Arial"/>
                <a:cs typeface="Arial"/>
              </a:rPr>
              <a:t>that</a:t>
            </a:r>
            <a:r>
              <a:rPr sz="1100" b="1" i="1" spc="-5" dirty="0">
                <a:latin typeface="Arial"/>
                <a:cs typeface="Arial"/>
              </a:rPr>
              <a:t> </a:t>
            </a:r>
            <a:r>
              <a:rPr sz="1100" b="1" i="1" spc="10" dirty="0">
                <a:latin typeface="Arial"/>
                <a:cs typeface="Arial"/>
              </a:rPr>
              <a:t>wheel</a:t>
            </a:r>
            <a:r>
              <a:rPr sz="1100" b="1" i="1" spc="-20" dirty="0">
                <a:latin typeface="Arial"/>
                <a:cs typeface="Arial"/>
              </a:rPr>
              <a:t> </a:t>
            </a:r>
            <a:r>
              <a:rPr sz="1100" b="1" i="1" spc="5" dirty="0">
                <a:latin typeface="Arial"/>
                <a:cs typeface="Arial"/>
              </a:rPr>
              <a:t>moving!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01923" y="5986488"/>
            <a:ext cx="2736850" cy="373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999"/>
              </a:lnSpc>
              <a:spcBef>
                <a:spcPts val="100"/>
              </a:spcBef>
            </a:pPr>
            <a:r>
              <a:rPr sz="1000" spc="-10" dirty="0">
                <a:latin typeface="Arial MT"/>
                <a:cs typeface="Arial MT"/>
              </a:rPr>
              <a:t>Read this entire </a:t>
            </a:r>
            <a:r>
              <a:rPr sz="1000" spc="-5" dirty="0">
                <a:latin typeface="Arial MT"/>
                <a:cs typeface="Arial MT"/>
              </a:rPr>
              <a:t>manual </a:t>
            </a:r>
            <a:r>
              <a:rPr sz="1000" spc="-10" dirty="0">
                <a:latin typeface="Arial MT"/>
                <a:cs typeface="Arial MT"/>
              </a:rPr>
              <a:t>carefully and completely </a:t>
            </a:r>
            <a:r>
              <a:rPr sz="1000" spc="-26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before</a:t>
            </a:r>
            <a:r>
              <a:rPr sz="1000" spc="-3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installation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or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operation</a:t>
            </a:r>
            <a:r>
              <a:rPr sz="1000" spc="-35" dirty="0">
                <a:latin typeface="Arial MT"/>
                <a:cs typeface="Arial MT"/>
              </a:rPr>
              <a:t> </a:t>
            </a:r>
            <a:r>
              <a:rPr sz="1000" spc="-15" dirty="0">
                <a:latin typeface="Arial MT"/>
                <a:cs typeface="Arial MT"/>
              </a:rPr>
              <a:t>of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spc="-15" dirty="0">
                <a:latin typeface="Arial MT"/>
                <a:cs typeface="Arial MT"/>
              </a:rPr>
              <a:t>the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tire</a:t>
            </a:r>
            <a:r>
              <a:rPr sz="1000" spc="-40" dirty="0">
                <a:latin typeface="Arial MT"/>
                <a:cs typeface="Arial MT"/>
              </a:rPr>
              <a:t> </a:t>
            </a:r>
            <a:r>
              <a:rPr sz="1000" spc="-15" dirty="0">
                <a:latin typeface="Arial MT"/>
                <a:cs typeface="Arial MT"/>
              </a:rPr>
              <a:t>changer</a:t>
            </a:r>
            <a:endParaRPr sz="1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11679" y="6019800"/>
            <a:ext cx="420624" cy="40233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16251" y="3966242"/>
            <a:ext cx="985371" cy="870691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14172" y="288035"/>
            <a:ext cx="6537959" cy="9478010"/>
          </a:xfrm>
          <a:custGeom>
            <a:avLst/>
            <a:gdLst/>
            <a:ahLst/>
            <a:cxnLst/>
            <a:rect l="l" t="t" r="r" b="b"/>
            <a:pathLst>
              <a:path w="6537959" h="9478010">
                <a:moveTo>
                  <a:pt x="6521183" y="0"/>
                </a:moveTo>
                <a:lnTo>
                  <a:pt x="0" y="0"/>
                </a:lnTo>
                <a:lnTo>
                  <a:pt x="0" y="16764"/>
                </a:lnTo>
                <a:lnTo>
                  <a:pt x="6521183" y="16764"/>
                </a:lnTo>
                <a:lnTo>
                  <a:pt x="6521183" y="0"/>
                </a:lnTo>
                <a:close/>
              </a:path>
              <a:path w="6537959" h="9478010">
                <a:moveTo>
                  <a:pt x="6537960" y="12"/>
                </a:moveTo>
                <a:lnTo>
                  <a:pt x="6521196" y="12"/>
                </a:lnTo>
                <a:lnTo>
                  <a:pt x="6521196" y="16764"/>
                </a:lnTo>
                <a:lnTo>
                  <a:pt x="6521183" y="9461005"/>
                </a:lnTo>
                <a:lnTo>
                  <a:pt x="18288" y="9461005"/>
                </a:lnTo>
                <a:lnTo>
                  <a:pt x="18288" y="16776"/>
                </a:lnTo>
                <a:lnTo>
                  <a:pt x="0" y="16776"/>
                </a:lnTo>
                <a:lnTo>
                  <a:pt x="0" y="9461005"/>
                </a:lnTo>
                <a:lnTo>
                  <a:pt x="0" y="9477769"/>
                </a:lnTo>
                <a:lnTo>
                  <a:pt x="6521183" y="9477769"/>
                </a:lnTo>
                <a:lnTo>
                  <a:pt x="6537960" y="9477769"/>
                </a:lnTo>
                <a:lnTo>
                  <a:pt x="6537960" y="9461005"/>
                </a:lnTo>
                <a:lnTo>
                  <a:pt x="6537960" y="16776"/>
                </a:lnTo>
                <a:lnTo>
                  <a:pt x="6537960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32935" y="9499549"/>
            <a:ext cx="222885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-4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1</a:t>
            </a:r>
            <a:r>
              <a:rPr sz="850" spc="-3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–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6000" y="143713"/>
            <a:ext cx="6002655" cy="46113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8580" algn="r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7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7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5261610" algn="l"/>
              </a:tabLst>
            </a:pPr>
            <a:r>
              <a:rPr sz="1000" b="1" spc="-20" dirty="0">
                <a:latin typeface="Times New Roman"/>
                <a:cs typeface="Times New Roman"/>
              </a:rPr>
              <a:t>INDEX	</a:t>
            </a:r>
            <a:r>
              <a:rPr sz="1000" b="1" spc="-30" dirty="0">
                <a:latin typeface="Times New Roman"/>
                <a:cs typeface="Times New Roman"/>
              </a:rPr>
              <a:t>PAGE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Times New Roman"/>
                <a:cs typeface="Times New Roman"/>
              </a:rPr>
              <a:t>1.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Introduction: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...................................................................................................................................................................2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  <a:spcBef>
                <a:spcPts val="180"/>
              </a:spcBef>
            </a:pPr>
            <a:r>
              <a:rPr sz="1000" spc="-5" dirty="0">
                <a:latin typeface="Times New Roman"/>
                <a:cs typeface="Times New Roman"/>
              </a:rPr>
              <a:t>2.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Safety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Warnings:............................................................................................................................................................2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  <a:spcBef>
                <a:spcPts val="165"/>
              </a:spcBef>
            </a:pPr>
            <a:r>
              <a:rPr sz="1000" spc="-5" dirty="0">
                <a:latin typeface="Times New Roman"/>
                <a:cs typeface="Times New Roman"/>
              </a:rPr>
              <a:t>3.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Technical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data.................................................................................................................................................................3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  <a:spcBef>
                <a:spcPts val="170"/>
              </a:spcBef>
            </a:pPr>
            <a:r>
              <a:rPr sz="1000" spc="-5" dirty="0">
                <a:latin typeface="Times New Roman"/>
                <a:cs typeface="Times New Roman"/>
              </a:rPr>
              <a:t>4.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Transport: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.......................................................................................................................................................................3</a:t>
            </a:r>
            <a:endParaRPr sz="10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  <a:spcBef>
                <a:spcPts val="165"/>
              </a:spcBef>
            </a:pPr>
            <a:r>
              <a:rPr sz="1000" spc="-5" dirty="0">
                <a:latin typeface="Times New Roman"/>
                <a:cs typeface="Times New Roman"/>
              </a:rPr>
              <a:t>5.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Unpacking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&amp;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Inspection:................................................................................................................................................3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70"/>
              </a:spcBef>
            </a:pPr>
            <a:r>
              <a:rPr sz="1000" spc="-5" dirty="0">
                <a:latin typeface="Times New Roman"/>
                <a:cs typeface="Times New Roman"/>
              </a:rPr>
              <a:t>6.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Workplace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requirements:</a:t>
            </a:r>
            <a:r>
              <a:rPr sz="1000" spc="-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................................................................................................................................................3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  <a:spcBef>
                <a:spcPts val="170"/>
              </a:spcBef>
            </a:pPr>
            <a:r>
              <a:rPr sz="1000" spc="-5" dirty="0">
                <a:latin typeface="Times New Roman"/>
                <a:cs typeface="Times New Roman"/>
              </a:rPr>
              <a:t>7.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Position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installation: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................................................................................................................................................4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  <a:spcBef>
                <a:spcPts val="165"/>
              </a:spcBef>
            </a:pPr>
            <a:r>
              <a:rPr sz="1000" spc="-5" dirty="0">
                <a:latin typeface="Times New Roman"/>
                <a:cs typeface="Times New Roman"/>
              </a:rPr>
              <a:t>8. </a:t>
            </a:r>
            <a:r>
              <a:rPr sz="1000" spc="-10" dirty="0">
                <a:latin typeface="Times New Roman"/>
                <a:cs typeface="Times New Roman"/>
              </a:rPr>
              <a:t>Electricity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Pneumatic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connections:..........................................................................................................................4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  <a:spcBef>
                <a:spcPts val="170"/>
              </a:spcBef>
            </a:pPr>
            <a:r>
              <a:rPr sz="1000" spc="-5" dirty="0">
                <a:latin typeface="Times New Roman"/>
                <a:cs typeface="Times New Roman"/>
              </a:rPr>
              <a:t>9.</a:t>
            </a:r>
            <a:r>
              <a:rPr sz="1000" spc="-10" dirty="0">
                <a:latin typeface="Times New Roman"/>
                <a:cs typeface="Times New Roman"/>
              </a:rPr>
              <a:t> Adjusting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operation: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.......................................................................................................................................................4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215"/>
              </a:spcBef>
            </a:pPr>
            <a:r>
              <a:rPr sz="1000" spc="-10" dirty="0">
                <a:latin typeface="Times New Roman"/>
                <a:cs typeface="Times New Roman"/>
              </a:rPr>
              <a:t>9.1.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Breaking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bead</a:t>
            </a:r>
            <a:r>
              <a:rPr sz="1000" spc="-5" dirty="0">
                <a:latin typeface="SimSun"/>
                <a:cs typeface="SimSun"/>
              </a:rPr>
              <a:t>：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.....................................................................................................................................5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  <a:spcBef>
                <a:spcPts val="130"/>
              </a:spcBef>
            </a:pPr>
            <a:r>
              <a:rPr sz="1000" spc="-10" dirty="0">
                <a:latin typeface="Times New Roman"/>
                <a:cs typeface="Times New Roman"/>
              </a:rPr>
              <a:t>9.2.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Demounting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tyre............................................................................................................................................5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  <a:spcBef>
                <a:spcPts val="170"/>
              </a:spcBef>
            </a:pPr>
            <a:r>
              <a:rPr sz="1000" spc="-10" dirty="0">
                <a:latin typeface="Times New Roman"/>
                <a:cs typeface="Times New Roman"/>
              </a:rPr>
              <a:t>9.3.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Mounting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tyre</a:t>
            </a:r>
            <a:r>
              <a:rPr sz="1000" spc="-1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................................................................................................................................................5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70"/>
              </a:spcBef>
            </a:pPr>
            <a:r>
              <a:rPr sz="1000" spc="-10" dirty="0">
                <a:latin typeface="Times New Roman"/>
                <a:cs typeface="Times New Roman"/>
              </a:rPr>
              <a:t>10.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Helping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arm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application: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..............................................................................................................................................6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  <a:spcBef>
                <a:spcPts val="165"/>
              </a:spcBef>
            </a:pPr>
            <a:r>
              <a:rPr sz="1000" spc="-15" dirty="0">
                <a:latin typeface="Times New Roman"/>
                <a:cs typeface="Times New Roman"/>
              </a:rPr>
              <a:t>10.1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098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Help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Arm </a:t>
            </a:r>
            <a:r>
              <a:rPr sz="1000" spc="-15" dirty="0">
                <a:latin typeface="Times New Roman"/>
                <a:cs typeface="Times New Roman"/>
              </a:rPr>
              <a:t>Components</a:t>
            </a:r>
            <a:r>
              <a:rPr sz="1000" spc="-1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................................................................................................................................6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  <a:spcBef>
                <a:spcPts val="170"/>
              </a:spcBef>
            </a:pPr>
            <a:r>
              <a:rPr sz="1000" spc="-15" dirty="0">
                <a:latin typeface="Times New Roman"/>
                <a:cs typeface="Times New Roman"/>
              </a:rPr>
              <a:t>10.2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098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Help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Arm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Operation</a:t>
            </a:r>
            <a:r>
              <a:rPr sz="1000" spc="-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....................................................................................................................................6</a:t>
            </a:r>
            <a:endParaRPr sz="10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  <a:spcBef>
                <a:spcPts val="165"/>
              </a:spcBef>
            </a:pPr>
            <a:r>
              <a:rPr sz="1000" spc="-10" dirty="0">
                <a:latin typeface="Times New Roman"/>
                <a:cs typeface="Times New Roman"/>
              </a:rPr>
              <a:t>11.</a:t>
            </a:r>
            <a:r>
              <a:rPr sz="1000" spc="295" dirty="0">
                <a:latin typeface="Times New Roman"/>
                <a:cs typeface="Times New Roman"/>
              </a:rPr>
              <a:t>  </a:t>
            </a:r>
            <a:r>
              <a:rPr sz="1000" spc="-10" dirty="0">
                <a:latin typeface="Times New Roman"/>
                <a:cs typeface="Times New Roman"/>
              </a:rPr>
              <a:t>Inflating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tire:........................................................................................................................................................7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  <a:spcBef>
                <a:spcPts val="170"/>
              </a:spcBef>
            </a:pPr>
            <a:r>
              <a:rPr sz="1000" spc="-10" dirty="0">
                <a:latin typeface="Times New Roman"/>
                <a:cs typeface="Times New Roman"/>
              </a:rPr>
              <a:t>12.</a:t>
            </a:r>
            <a:r>
              <a:rPr sz="1000" spc="275" dirty="0">
                <a:latin typeface="Times New Roman"/>
                <a:cs typeface="Times New Roman"/>
              </a:rPr>
              <a:t>  </a:t>
            </a:r>
            <a:r>
              <a:rPr sz="1000" spc="-10" dirty="0">
                <a:latin typeface="Times New Roman"/>
                <a:cs typeface="Times New Roman"/>
              </a:rPr>
              <a:t>Moving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machine........................................................................................................................................................8</a:t>
            </a:r>
            <a:endParaRPr sz="100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  <a:spcBef>
                <a:spcPts val="170"/>
              </a:spcBef>
            </a:pPr>
            <a:r>
              <a:rPr sz="1000" spc="-10" dirty="0">
                <a:latin typeface="Times New Roman"/>
                <a:cs typeface="Times New Roman"/>
              </a:rPr>
              <a:t>13.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Maintenance: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................................................................................................................................................................8</a:t>
            </a:r>
            <a:endParaRPr sz="10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  <a:spcBef>
                <a:spcPts val="165"/>
              </a:spcBef>
            </a:pPr>
            <a:r>
              <a:rPr sz="1000" spc="-10" dirty="0">
                <a:latin typeface="Times New Roman"/>
                <a:cs typeface="Times New Roman"/>
              </a:rPr>
              <a:t>14.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Trouble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shooting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table:.................................................................................................................................................9</a:t>
            </a:r>
            <a:endParaRPr sz="10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  <a:spcBef>
                <a:spcPts val="170"/>
              </a:spcBef>
            </a:pPr>
            <a:r>
              <a:rPr sz="1000" spc="-10" dirty="0">
                <a:latin typeface="Times New Roman"/>
                <a:cs typeface="Times New Roman"/>
              </a:rPr>
              <a:t>15.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Exploded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drawing: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.....................................................................................................................................................10</a:t>
            </a:r>
            <a:endParaRPr sz="100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  <a:spcBef>
                <a:spcPts val="165"/>
              </a:spcBef>
            </a:pPr>
            <a:r>
              <a:rPr sz="1000" spc="-10" dirty="0">
                <a:latin typeface="Times New Roman"/>
                <a:cs typeface="Times New Roman"/>
              </a:rPr>
              <a:t>16.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Circuit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diagram...........................................................................................................................................................19</a:t>
            </a:r>
            <a:endParaRPr sz="10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  <a:spcBef>
                <a:spcPts val="170"/>
              </a:spcBef>
            </a:pPr>
            <a:r>
              <a:rPr sz="1000" spc="-10" dirty="0">
                <a:latin typeface="Times New Roman"/>
                <a:cs typeface="Times New Roman"/>
              </a:rPr>
              <a:t>17.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Pneumatic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drawing:....................................................................................................................................................19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4172" y="286511"/>
            <a:ext cx="6536690" cy="9479915"/>
          </a:xfrm>
          <a:custGeom>
            <a:avLst/>
            <a:gdLst/>
            <a:ahLst/>
            <a:cxnLst/>
            <a:rect l="l" t="t" r="r" b="b"/>
            <a:pathLst>
              <a:path w="6536690" h="9479915">
                <a:moveTo>
                  <a:pt x="6536423" y="12"/>
                </a:moveTo>
                <a:lnTo>
                  <a:pt x="6519672" y="12"/>
                </a:lnTo>
                <a:lnTo>
                  <a:pt x="0" y="0"/>
                </a:lnTo>
                <a:lnTo>
                  <a:pt x="0" y="16764"/>
                </a:lnTo>
                <a:lnTo>
                  <a:pt x="6519672" y="16764"/>
                </a:lnTo>
                <a:lnTo>
                  <a:pt x="6519672" y="9462529"/>
                </a:lnTo>
                <a:lnTo>
                  <a:pt x="16751" y="9462529"/>
                </a:lnTo>
                <a:lnTo>
                  <a:pt x="16751" y="16776"/>
                </a:lnTo>
                <a:lnTo>
                  <a:pt x="0" y="16776"/>
                </a:lnTo>
                <a:lnTo>
                  <a:pt x="0" y="9462529"/>
                </a:lnTo>
                <a:lnTo>
                  <a:pt x="0" y="9479293"/>
                </a:lnTo>
                <a:lnTo>
                  <a:pt x="6519672" y="9479293"/>
                </a:lnTo>
                <a:lnTo>
                  <a:pt x="6536423" y="9479293"/>
                </a:lnTo>
                <a:lnTo>
                  <a:pt x="6536423" y="9462529"/>
                </a:lnTo>
                <a:lnTo>
                  <a:pt x="6536423" y="16776"/>
                </a:lnTo>
                <a:lnTo>
                  <a:pt x="6536423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69284" y="9499549"/>
            <a:ext cx="205104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-4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2</a:t>
            </a:r>
            <a:r>
              <a:rPr sz="850" spc="-3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-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92800" y="143713"/>
            <a:ext cx="843915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6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8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4727" y="473803"/>
            <a:ext cx="6005830" cy="795400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79375" algn="ctr">
              <a:lnSpc>
                <a:spcPct val="100000"/>
              </a:lnSpc>
              <a:spcBef>
                <a:spcPts val="114"/>
              </a:spcBef>
            </a:pPr>
            <a:r>
              <a:rPr sz="13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T</a:t>
            </a:r>
            <a:r>
              <a:rPr sz="1300" b="1" u="heavy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y</a:t>
            </a:r>
            <a:r>
              <a:rPr sz="13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r</a:t>
            </a:r>
            <a:r>
              <a:rPr sz="1300" b="1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e</a:t>
            </a:r>
            <a:r>
              <a:rPr sz="1300" b="1" u="heavy" spc="-7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sz="13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C</a:t>
            </a:r>
            <a:r>
              <a:rPr sz="13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ha</a:t>
            </a:r>
            <a:r>
              <a:rPr sz="1300" b="1" u="heavy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n</a:t>
            </a:r>
            <a:r>
              <a:rPr sz="1300" b="1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g</a:t>
            </a:r>
            <a:r>
              <a:rPr sz="13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e</a:t>
            </a:r>
            <a:r>
              <a:rPr sz="1300" b="1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r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000" b="1" spc="-20" dirty="0">
                <a:latin typeface="Times New Roman"/>
                <a:cs typeface="Times New Roman"/>
              </a:rPr>
              <a:t>Warning</a:t>
            </a:r>
            <a:endParaRPr sz="1000">
              <a:latin typeface="Times New Roman"/>
              <a:cs typeface="Times New Roman"/>
            </a:endParaRPr>
          </a:p>
          <a:p>
            <a:pPr marL="12700" indent="126364">
              <a:lnSpc>
                <a:spcPct val="100000"/>
              </a:lnSpc>
              <a:spcBef>
                <a:spcPts val="130"/>
              </a:spcBef>
            </a:pPr>
            <a:r>
              <a:rPr sz="1000" spc="-10" dirty="0">
                <a:latin typeface="Times New Roman"/>
                <a:cs typeface="Times New Roman"/>
              </a:rPr>
              <a:t>This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instruction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manual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important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machine,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please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read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carefully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before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installation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use;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also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it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is</a:t>
            </a:r>
            <a:endParaRPr sz="1000">
              <a:latin typeface="Times New Roman"/>
              <a:cs typeface="Times New Roman"/>
            </a:endParaRPr>
          </a:p>
          <a:p>
            <a:pPr marL="12700" marR="5715">
              <a:lnSpc>
                <a:spcPct val="112999"/>
              </a:lnSpc>
              <a:spcBef>
                <a:spcPts val="25"/>
              </a:spcBef>
            </a:pPr>
            <a:r>
              <a:rPr sz="1000" spc="-10" dirty="0">
                <a:latin typeface="Times New Roman"/>
                <a:cs typeface="Times New Roman"/>
              </a:rPr>
              <a:t>important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for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safe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use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machine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maintenance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machine.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Please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keep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this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manual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properly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order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further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maintenance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machine.</a:t>
            </a:r>
            <a:endParaRPr sz="1000">
              <a:latin typeface="Times New Roman"/>
              <a:cs typeface="Times New Roman"/>
            </a:endParaRPr>
          </a:p>
          <a:p>
            <a:pPr marL="137160" indent="-12509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137795" algn="l"/>
              </a:tabLst>
            </a:pPr>
            <a:r>
              <a:rPr sz="1000" b="1" spc="-20" dirty="0">
                <a:latin typeface="Times New Roman"/>
                <a:cs typeface="Times New Roman"/>
              </a:rPr>
              <a:t>Introduction:</a:t>
            </a:r>
            <a:endParaRPr sz="1000">
              <a:latin typeface="Times New Roman"/>
              <a:cs typeface="Times New Roman"/>
            </a:endParaRPr>
          </a:p>
          <a:p>
            <a:pPr marL="12700" marR="5080" indent="126364">
              <a:lnSpc>
                <a:spcPct val="114999"/>
              </a:lnSpc>
              <a:spcBef>
                <a:spcPts val="229"/>
              </a:spcBef>
            </a:pPr>
            <a:r>
              <a:rPr sz="1000" spc="-10" dirty="0">
                <a:latin typeface="Times New Roman"/>
                <a:cs typeface="Times New Roman"/>
              </a:rPr>
              <a:t>Application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Range: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semi-automatic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changer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especially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designed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for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demounting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/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mounting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tyres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from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wheel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rims.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2700" marR="3023870" indent="126364">
              <a:lnSpc>
                <a:spcPct val="113999"/>
              </a:lnSpc>
            </a:pPr>
            <a:r>
              <a:rPr sz="1000" spc="-10" dirty="0">
                <a:latin typeface="Times New Roman"/>
                <a:cs typeface="Times New Roman"/>
              </a:rPr>
              <a:t>Caution</a:t>
            </a:r>
            <a:r>
              <a:rPr sz="1000" spc="-10" dirty="0">
                <a:latin typeface="SimSun"/>
                <a:cs typeface="SimSun"/>
              </a:rPr>
              <a:t>：</a:t>
            </a:r>
            <a:r>
              <a:rPr sz="1000" spc="-10" dirty="0">
                <a:latin typeface="Times New Roman"/>
                <a:cs typeface="Times New Roman"/>
              </a:rPr>
              <a:t>Please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use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machine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only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purpose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for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which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it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is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designed,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don't </a:t>
            </a:r>
            <a:r>
              <a:rPr sz="1000" spc="-15" dirty="0">
                <a:latin typeface="Times New Roman"/>
                <a:cs typeface="Times New Roman"/>
              </a:rPr>
              <a:t>use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other </a:t>
            </a:r>
            <a:r>
              <a:rPr sz="1000" spc="-10" dirty="0">
                <a:latin typeface="Times New Roman"/>
                <a:cs typeface="Times New Roman"/>
              </a:rPr>
              <a:t>purposes.</a:t>
            </a:r>
            <a:endParaRPr sz="1000">
              <a:latin typeface="Times New Roman"/>
              <a:cs typeface="Times New Roman"/>
            </a:endParaRPr>
          </a:p>
          <a:p>
            <a:pPr marL="12700" marR="3027045" indent="126364">
              <a:lnSpc>
                <a:spcPts val="1370"/>
              </a:lnSpc>
              <a:spcBef>
                <a:spcPts val="60"/>
              </a:spcBef>
            </a:pPr>
            <a:r>
              <a:rPr sz="1000" spc="-10" dirty="0">
                <a:latin typeface="Times New Roman"/>
                <a:cs typeface="Times New Roman"/>
              </a:rPr>
              <a:t>Manufacturer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shall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not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liable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for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any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damage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injury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caused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failure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</a:t>
            </a:r>
            <a:r>
              <a:rPr sz="1000" spc="-15" dirty="0">
                <a:latin typeface="Times New Roman"/>
                <a:cs typeface="Times New Roman"/>
              </a:rPr>
              <a:t>comply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with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regulations.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3024505" indent="126364" algn="just">
              <a:lnSpc>
                <a:spcPct val="114199"/>
              </a:lnSpc>
            </a:pPr>
            <a:r>
              <a:rPr sz="1000" spc="-10" dirty="0">
                <a:latin typeface="Times New Roman"/>
                <a:cs typeface="Times New Roman"/>
              </a:rPr>
              <a:t>Safety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regulation:</a:t>
            </a:r>
            <a:r>
              <a:rPr sz="1000" spc="-5" dirty="0">
                <a:latin typeface="Times New Roman"/>
                <a:cs typeface="Times New Roman"/>
              </a:rPr>
              <a:t> Use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this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machine</a:t>
            </a:r>
            <a:r>
              <a:rPr sz="1000" spc="-5" dirty="0">
                <a:latin typeface="Times New Roman"/>
                <a:cs typeface="Times New Roman"/>
              </a:rPr>
              <a:t> 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especially </a:t>
            </a:r>
            <a:r>
              <a:rPr sz="1000" spc="-5" dirty="0">
                <a:latin typeface="Times New Roman"/>
                <a:cs typeface="Times New Roman"/>
              </a:rPr>
              <a:t> reserved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trained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qualified</a:t>
            </a:r>
            <a:r>
              <a:rPr sz="1000" spc="-5" dirty="0">
                <a:latin typeface="Times New Roman"/>
                <a:cs typeface="Times New Roman"/>
              </a:rPr>
              <a:t> professional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persons, </a:t>
            </a:r>
            <a:r>
              <a:rPr sz="1000" spc="-5" dirty="0">
                <a:latin typeface="Times New Roman"/>
                <a:cs typeface="Times New Roman"/>
              </a:rPr>
              <a:t> those </a:t>
            </a:r>
            <a:r>
              <a:rPr sz="1000" spc="-15" dirty="0">
                <a:latin typeface="Times New Roman"/>
                <a:cs typeface="Times New Roman"/>
              </a:rPr>
              <a:t>who </a:t>
            </a:r>
            <a:r>
              <a:rPr sz="1000" spc="-5" dirty="0">
                <a:latin typeface="Times New Roman"/>
                <a:cs typeface="Times New Roman"/>
              </a:rPr>
              <a:t>already read </a:t>
            </a:r>
            <a:r>
              <a:rPr sz="1000" spc="-10" dirty="0">
                <a:latin typeface="Times New Roman"/>
                <a:cs typeface="Times New Roman"/>
              </a:rPr>
              <a:t>the introduction manual carefully, </a:t>
            </a:r>
            <a:r>
              <a:rPr sz="1000" spc="-5" dirty="0">
                <a:latin typeface="Times New Roman"/>
                <a:cs typeface="Times New Roman"/>
              </a:rPr>
              <a:t> 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someone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have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experience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</a:t>
            </a:r>
            <a:r>
              <a:rPr sz="1000" spc="-10" dirty="0">
                <a:latin typeface="Times New Roman"/>
                <a:cs typeface="Times New Roman"/>
              </a:rPr>
              <a:t> operating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similar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machinery. Any </a:t>
            </a:r>
            <a:r>
              <a:rPr sz="1000" spc="-5" dirty="0">
                <a:latin typeface="Times New Roman"/>
                <a:cs typeface="Times New Roman"/>
              </a:rPr>
              <a:t>changes </a:t>
            </a:r>
            <a:r>
              <a:rPr sz="1000" spc="-15" dirty="0">
                <a:latin typeface="Times New Roman"/>
                <a:cs typeface="Times New Roman"/>
              </a:rPr>
              <a:t>and </a:t>
            </a:r>
            <a:r>
              <a:rPr sz="1000" spc="-10" dirty="0">
                <a:latin typeface="Times New Roman"/>
                <a:cs typeface="Times New Roman"/>
              </a:rPr>
              <a:t>beyond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scope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10" dirty="0">
                <a:latin typeface="Times New Roman"/>
                <a:cs typeface="Times New Roman"/>
              </a:rPr>
              <a:t>use </a:t>
            </a:r>
            <a:r>
              <a:rPr sz="1000" dirty="0">
                <a:latin typeface="Times New Roman"/>
                <a:cs typeface="Times New Roman"/>
              </a:rPr>
              <a:t>on 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this machine without manufacturer’s permission </a:t>
            </a:r>
            <a:r>
              <a:rPr sz="1000" spc="-5" dirty="0">
                <a:latin typeface="Times New Roman"/>
                <a:cs typeface="Times New Roman"/>
              </a:rPr>
              <a:t>or do </a:t>
            </a:r>
            <a:r>
              <a:rPr sz="1000" spc="-10" dirty="0">
                <a:latin typeface="Times New Roman"/>
                <a:cs typeface="Times New Roman"/>
              </a:rPr>
              <a:t>not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according </a:t>
            </a:r>
            <a:r>
              <a:rPr sz="1000" spc="-15" dirty="0">
                <a:latin typeface="Times New Roman"/>
                <a:cs typeface="Times New Roman"/>
              </a:rPr>
              <a:t>to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manual, may </a:t>
            </a:r>
            <a:r>
              <a:rPr sz="1000" spc="-5" dirty="0">
                <a:latin typeface="Times New Roman"/>
                <a:cs typeface="Times New Roman"/>
              </a:rPr>
              <a:t>cause </a:t>
            </a:r>
            <a:r>
              <a:rPr sz="1000" spc="-10" dirty="0">
                <a:latin typeface="Times New Roman"/>
                <a:cs typeface="Times New Roman"/>
              </a:rPr>
              <a:t>the malfunction and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damage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to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machine,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manufacturer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can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cancel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warranty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coverage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for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above.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If </a:t>
            </a:r>
            <a:r>
              <a:rPr sz="1000" spc="-15" dirty="0">
                <a:latin typeface="Times New Roman"/>
                <a:cs typeface="Times New Roman"/>
              </a:rPr>
              <a:t>some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are </a:t>
            </a:r>
            <a:r>
              <a:rPr sz="1000" spc="-10" dirty="0">
                <a:latin typeface="Times New Roman"/>
                <a:cs typeface="Times New Roman"/>
              </a:rPr>
              <a:t>damaged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due </a:t>
            </a:r>
            <a:r>
              <a:rPr sz="1000" spc="-10" dirty="0">
                <a:latin typeface="Times New Roman"/>
                <a:cs typeface="Times New Roman"/>
              </a:rPr>
              <a:t>to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some reason, </a:t>
            </a:r>
            <a:r>
              <a:rPr sz="1000" spc="-5" dirty="0">
                <a:latin typeface="Times New Roman"/>
                <a:cs typeface="Times New Roman"/>
              </a:rPr>
              <a:t>please replace them according </a:t>
            </a:r>
            <a:r>
              <a:rPr sz="1000" spc="-10" dirty="0">
                <a:latin typeface="Times New Roman"/>
                <a:cs typeface="Times New Roman"/>
              </a:rPr>
              <a:t>to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spare </a:t>
            </a:r>
            <a:r>
              <a:rPr sz="1000" spc="-5" dirty="0">
                <a:latin typeface="Times New Roman"/>
                <a:cs typeface="Times New Roman"/>
              </a:rPr>
              <a:t> parts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list.</a:t>
            </a:r>
            <a:r>
              <a:rPr sz="1000" spc="-5" dirty="0">
                <a:latin typeface="Times New Roman"/>
                <a:cs typeface="Times New Roman"/>
              </a:rPr>
              <a:t> (Attention: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warranty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is</a:t>
            </a:r>
            <a:r>
              <a:rPr sz="1000" spc="-5" dirty="0">
                <a:latin typeface="Times New Roman"/>
                <a:cs typeface="Times New Roman"/>
              </a:rPr>
              <a:t> one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year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after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manufactures’</a:t>
            </a:r>
            <a:r>
              <a:rPr sz="1000" spc="-5" dirty="0">
                <a:latin typeface="Times New Roman"/>
                <a:cs typeface="Times New Roman"/>
              </a:rPr>
              <a:t> delivery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date;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warranty</a:t>
            </a:r>
            <a:r>
              <a:rPr sz="1000" spc="-5" dirty="0">
                <a:latin typeface="Times New Roman"/>
                <a:cs typeface="Times New Roman"/>
              </a:rPr>
              <a:t> excludes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 easy-broken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parts).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37160" indent="-125095">
              <a:lnSpc>
                <a:spcPct val="100000"/>
              </a:lnSpc>
              <a:spcBef>
                <a:spcPts val="720"/>
              </a:spcBef>
              <a:buAutoNum type="arabicPeriod" startAt="2"/>
              <a:tabLst>
                <a:tab pos="137795" algn="l"/>
              </a:tabLst>
            </a:pPr>
            <a:r>
              <a:rPr sz="1000" b="1" spc="-20" dirty="0">
                <a:latin typeface="Times New Roman"/>
                <a:cs typeface="Times New Roman"/>
              </a:rPr>
              <a:t>S</a:t>
            </a:r>
            <a:r>
              <a:rPr sz="1000" b="1" spc="-5" dirty="0">
                <a:latin typeface="Times New Roman"/>
                <a:cs typeface="Times New Roman"/>
              </a:rPr>
              <a:t>afety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spc="-30" dirty="0">
                <a:latin typeface="Times New Roman"/>
                <a:cs typeface="Times New Roman"/>
              </a:rPr>
              <a:t>W</a:t>
            </a:r>
            <a:r>
              <a:rPr sz="1000" b="1" spc="-15" dirty="0">
                <a:latin typeface="Times New Roman"/>
                <a:cs typeface="Times New Roman"/>
              </a:rPr>
              <a:t>a</a:t>
            </a:r>
            <a:r>
              <a:rPr sz="1000" b="1" spc="-5" dirty="0">
                <a:latin typeface="Times New Roman"/>
                <a:cs typeface="Times New Roman"/>
              </a:rPr>
              <a:t>r</a:t>
            </a:r>
            <a:r>
              <a:rPr sz="1000" b="1" spc="-25" dirty="0">
                <a:latin typeface="Times New Roman"/>
                <a:cs typeface="Times New Roman"/>
              </a:rPr>
              <a:t>nin</a:t>
            </a:r>
            <a:r>
              <a:rPr sz="1000" b="1" spc="-5" dirty="0">
                <a:latin typeface="Times New Roman"/>
                <a:cs typeface="Times New Roman"/>
              </a:rPr>
              <a:t>g</a:t>
            </a:r>
            <a:r>
              <a:rPr sz="1000" b="1" spc="-25" dirty="0">
                <a:latin typeface="Times New Roman"/>
                <a:cs typeface="Times New Roman"/>
              </a:rPr>
              <a:t>s</a:t>
            </a:r>
            <a:r>
              <a:rPr sz="1000" b="1" spc="-5" dirty="0">
                <a:latin typeface="Times New Roman"/>
                <a:cs typeface="Times New Roman"/>
              </a:rPr>
              <a:t>:</a:t>
            </a:r>
            <a:endParaRPr sz="1000">
              <a:latin typeface="Times New Roman"/>
              <a:cs typeface="Times New Roman"/>
            </a:endParaRPr>
          </a:p>
          <a:p>
            <a:pPr marL="139065" marR="2093595">
              <a:lnSpc>
                <a:spcPct val="113999"/>
              </a:lnSpc>
              <a:spcBef>
                <a:spcPts val="240"/>
              </a:spcBef>
            </a:pPr>
            <a:r>
              <a:rPr sz="1000" spc="-5" dirty="0">
                <a:latin typeface="Times New Roman"/>
                <a:cs typeface="Times New Roman"/>
              </a:rPr>
              <a:t>01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Don’t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put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hands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under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Mounting/demounting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head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during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operation;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02 </a:t>
            </a:r>
            <a:r>
              <a:rPr sz="1000" spc="-10" dirty="0">
                <a:latin typeface="Times New Roman"/>
                <a:cs typeface="Times New Roman"/>
              </a:rPr>
              <a:t>Don’t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put </a:t>
            </a:r>
            <a:r>
              <a:rPr sz="1000" spc="-10" dirty="0">
                <a:latin typeface="Times New Roman"/>
                <a:cs typeface="Times New Roman"/>
              </a:rPr>
              <a:t>hands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between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-10" dirty="0">
                <a:latin typeface="Times New Roman"/>
                <a:cs typeface="Times New Roman"/>
              </a:rPr>
              <a:t> jaws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during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operation;</a:t>
            </a:r>
            <a:endParaRPr sz="1000">
              <a:latin typeface="Times New Roman"/>
              <a:cs typeface="Times New Roman"/>
            </a:endParaRPr>
          </a:p>
          <a:p>
            <a:pPr marL="292100" indent="-153670">
              <a:lnSpc>
                <a:spcPct val="100000"/>
              </a:lnSpc>
              <a:spcBef>
                <a:spcPts val="170"/>
              </a:spcBef>
              <a:buAutoNum type="arabicPeriod" startAt="3"/>
              <a:tabLst>
                <a:tab pos="292735" algn="l"/>
              </a:tabLst>
            </a:pPr>
            <a:r>
              <a:rPr sz="1000" spc="-10" dirty="0">
                <a:latin typeface="Times New Roman"/>
                <a:cs typeface="Times New Roman"/>
              </a:rPr>
              <a:t>Don’t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hands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inside </a:t>
            </a:r>
            <a:r>
              <a:rPr sz="1000" spc="-15" dirty="0">
                <a:latin typeface="Times New Roman"/>
                <a:cs typeface="Times New Roman"/>
              </a:rPr>
              <a:t>the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 bead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when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demounting the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tyre;</a:t>
            </a:r>
            <a:endParaRPr sz="1000">
              <a:latin typeface="Times New Roman"/>
              <a:cs typeface="Times New Roman"/>
            </a:endParaRPr>
          </a:p>
          <a:p>
            <a:pPr marL="139065" marR="1736725">
              <a:lnSpc>
                <a:spcPts val="1380"/>
              </a:lnSpc>
              <a:spcBef>
                <a:spcPts val="50"/>
              </a:spcBef>
              <a:buAutoNum type="arabicPeriod" startAt="3"/>
              <a:tabLst>
                <a:tab pos="294005" algn="l"/>
              </a:tabLst>
            </a:pPr>
            <a:r>
              <a:rPr sz="1000" spc="-5" dirty="0">
                <a:latin typeface="Times New Roman"/>
                <a:cs typeface="Times New Roman"/>
              </a:rPr>
              <a:t>Make </a:t>
            </a:r>
            <a:r>
              <a:rPr sz="1000" spc="-10" dirty="0">
                <a:latin typeface="Times New Roman"/>
                <a:cs typeface="Times New Roman"/>
              </a:rPr>
              <a:t>sure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check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-10" dirty="0">
                <a:latin typeface="Times New Roman"/>
                <a:cs typeface="Times New Roman"/>
              </a:rPr>
              <a:t> system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equipped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with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good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grounding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circuit; </a:t>
            </a:r>
            <a:r>
              <a:rPr sz="1000" spc="-5" dirty="0">
                <a:latin typeface="Times New Roman"/>
                <a:cs typeface="Times New Roman"/>
              </a:rPr>
              <a:t> 05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Don’t </a:t>
            </a:r>
            <a:r>
              <a:rPr sz="1000" spc="-5" dirty="0">
                <a:latin typeface="Times New Roman"/>
                <a:cs typeface="Times New Roman"/>
              </a:rPr>
              <a:t>put</a:t>
            </a:r>
            <a:r>
              <a:rPr sz="1000" spc="-10" dirty="0">
                <a:latin typeface="Times New Roman"/>
                <a:cs typeface="Times New Roman"/>
              </a:rPr>
              <a:t> feet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between </a:t>
            </a:r>
            <a:r>
              <a:rPr sz="1000" spc="-15" dirty="0">
                <a:latin typeface="Times New Roman"/>
                <a:cs typeface="Times New Roman"/>
              </a:rPr>
              <a:t>the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Bead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Breaker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shovel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body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during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operation;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139065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latin typeface="Times New Roman"/>
                <a:cs typeface="Times New Roman"/>
              </a:rPr>
              <a:t>Security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warning </a:t>
            </a:r>
            <a:r>
              <a:rPr sz="1000" spc="-15" dirty="0">
                <a:latin typeface="Times New Roman"/>
                <a:cs typeface="Times New Roman"/>
              </a:rPr>
              <a:t>labels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spc="-20" dirty="0">
                <a:latin typeface="Times New Roman"/>
                <a:cs typeface="Times New Roman"/>
              </a:rPr>
              <a:t>Caution: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000" b="1" spc="-10" dirty="0">
                <a:latin typeface="Times New Roman"/>
                <a:cs typeface="Times New Roman"/>
              </a:rPr>
              <a:t>When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security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warning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labels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are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defaced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or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off,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please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recovery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them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in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time!</a:t>
            </a:r>
            <a:endParaRPr sz="1000">
              <a:latin typeface="Times New Roman"/>
              <a:cs typeface="Times New Roman"/>
            </a:endParaRPr>
          </a:p>
          <a:p>
            <a:pPr marL="12700" marR="1285875" indent="126364">
              <a:lnSpc>
                <a:spcPct val="112000"/>
              </a:lnSpc>
              <a:spcBef>
                <a:spcPts val="15"/>
              </a:spcBef>
            </a:pPr>
            <a:r>
              <a:rPr sz="1000" b="1" spc="-15" dirty="0">
                <a:latin typeface="Times New Roman"/>
                <a:cs typeface="Times New Roman"/>
              </a:rPr>
              <a:t>Do</a:t>
            </a:r>
            <a:r>
              <a:rPr sz="1000" b="1" spc="14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not</a:t>
            </a:r>
            <a:r>
              <a:rPr sz="1000" b="1" spc="13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allow</a:t>
            </a:r>
            <a:r>
              <a:rPr sz="1000" b="1" spc="14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to</a:t>
            </a:r>
            <a:r>
              <a:rPr sz="1000" b="1" spc="14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operate</a:t>
            </a:r>
            <a:r>
              <a:rPr sz="1000" b="1" spc="14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when</a:t>
            </a:r>
            <a:r>
              <a:rPr sz="1000" b="1" spc="14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</a:t>
            </a:r>
            <a:r>
              <a:rPr sz="1000" b="1" spc="14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security</a:t>
            </a:r>
            <a:r>
              <a:rPr sz="1000" b="1" spc="14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warning</a:t>
            </a:r>
            <a:r>
              <a:rPr sz="1000" b="1" spc="15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labels</a:t>
            </a:r>
            <a:r>
              <a:rPr sz="1000" b="1" spc="13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are</a:t>
            </a:r>
            <a:r>
              <a:rPr sz="1000" b="1" spc="13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missed</a:t>
            </a:r>
            <a:r>
              <a:rPr sz="1000" b="1" spc="15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or</a:t>
            </a:r>
            <a:r>
              <a:rPr sz="1000" b="1" spc="114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imperfect. </a:t>
            </a:r>
            <a:r>
              <a:rPr sz="1000" b="1" spc="-23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Do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not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allow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to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set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any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objects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to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obscure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 security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warning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labels</a:t>
            </a:r>
            <a:r>
              <a:rPr sz="1000" spc="-15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Times New Roman"/>
              <a:cs typeface="Times New Roman"/>
            </a:endParaRPr>
          </a:p>
          <a:p>
            <a:pPr marL="139065">
              <a:lnSpc>
                <a:spcPct val="100000"/>
              </a:lnSpc>
            </a:pPr>
            <a:r>
              <a:rPr sz="1000" spc="-10" dirty="0">
                <a:latin typeface="Times New Roman"/>
                <a:cs typeface="Times New Roman"/>
              </a:rPr>
              <a:t>Clients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can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self-set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 warning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labels</a:t>
            </a:r>
            <a:r>
              <a:rPr sz="1000" spc="-5" dirty="0">
                <a:latin typeface="Times New Roman"/>
                <a:cs typeface="Times New Roman"/>
              </a:rPr>
              <a:t> (as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right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picture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show)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 any </a:t>
            </a:r>
            <a:r>
              <a:rPr sz="1000" spc="-10" dirty="0">
                <a:latin typeface="Times New Roman"/>
                <a:cs typeface="Times New Roman"/>
              </a:rPr>
              <a:t>necessary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positions.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02223" y="7825740"/>
            <a:ext cx="923543" cy="73151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52672" y="2350007"/>
            <a:ext cx="2619756" cy="2991611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614172" y="286511"/>
            <a:ext cx="6536690" cy="9479915"/>
          </a:xfrm>
          <a:custGeom>
            <a:avLst/>
            <a:gdLst/>
            <a:ahLst/>
            <a:cxnLst/>
            <a:rect l="l" t="t" r="r" b="b"/>
            <a:pathLst>
              <a:path w="6536690" h="9479915">
                <a:moveTo>
                  <a:pt x="6536423" y="12"/>
                </a:moveTo>
                <a:lnTo>
                  <a:pt x="6519672" y="12"/>
                </a:lnTo>
                <a:lnTo>
                  <a:pt x="0" y="0"/>
                </a:lnTo>
                <a:lnTo>
                  <a:pt x="0" y="16764"/>
                </a:lnTo>
                <a:lnTo>
                  <a:pt x="6519672" y="16764"/>
                </a:lnTo>
                <a:lnTo>
                  <a:pt x="6519672" y="9462529"/>
                </a:lnTo>
                <a:lnTo>
                  <a:pt x="16751" y="9462529"/>
                </a:lnTo>
                <a:lnTo>
                  <a:pt x="16751" y="16776"/>
                </a:lnTo>
                <a:lnTo>
                  <a:pt x="0" y="16776"/>
                </a:lnTo>
                <a:lnTo>
                  <a:pt x="0" y="9462529"/>
                </a:lnTo>
                <a:lnTo>
                  <a:pt x="0" y="9479293"/>
                </a:lnTo>
                <a:lnTo>
                  <a:pt x="6519672" y="9479293"/>
                </a:lnTo>
                <a:lnTo>
                  <a:pt x="6536423" y="9479293"/>
                </a:lnTo>
                <a:lnTo>
                  <a:pt x="6536423" y="9462529"/>
                </a:lnTo>
                <a:lnTo>
                  <a:pt x="6536423" y="16776"/>
                </a:lnTo>
                <a:lnTo>
                  <a:pt x="6536423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32935" y="9499549"/>
            <a:ext cx="222885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-4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3</a:t>
            </a:r>
            <a:r>
              <a:rPr sz="850" spc="-3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–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10732" y="143713"/>
            <a:ext cx="843915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6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7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2624" y="5536692"/>
            <a:ext cx="1473708" cy="98755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90315" y="5391911"/>
            <a:ext cx="1748028" cy="115366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07152" y="5317235"/>
            <a:ext cx="1652016" cy="121767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016000" y="411637"/>
            <a:ext cx="919480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-5" dirty="0">
                <a:latin typeface="Times New Roman"/>
                <a:cs typeface="Times New Roman"/>
              </a:rPr>
              <a:t>3.</a:t>
            </a:r>
            <a:r>
              <a:rPr sz="1000" b="1" spc="-55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Technical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25" dirty="0">
                <a:latin typeface="Times New Roman"/>
                <a:cs typeface="Times New Roman"/>
              </a:rPr>
              <a:t>data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016508" y="627887"/>
          <a:ext cx="5763259" cy="16741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9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3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8402">
                <a:tc>
                  <a:txBody>
                    <a:bodyPr/>
                    <a:lstStyle/>
                    <a:p>
                      <a:pPr marL="193040">
                        <a:lnSpc>
                          <a:spcPts val="1185"/>
                        </a:lnSpc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nal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ck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im</a:t>
                      </a:r>
                      <a:r>
                        <a:rPr sz="10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ns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ons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 algn="ctr">
                        <a:lnSpc>
                          <a:spcPts val="1160"/>
                        </a:lnSpc>
                      </a:pP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10~21</a:t>
                      </a:r>
                      <a:r>
                        <a:rPr sz="1000" spc="-20" dirty="0">
                          <a:latin typeface="SimSun"/>
                          <a:cs typeface="SimSun"/>
                        </a:rPr>
                        <a:t>＂</a:t>
                      </a:r>
                      <a:r>
                        <a:rPr sz="1000" dirty="0">
                          <a:latin typeface="SimSun"/>
                          <a:cs typeface="SimSun"/>
                        </a:rPr>
                        <a:t> </a:t>
                      </a:r>
                      <a:endParaRPr sz="1000">
                        <a:latin typeface="SimSun"/>
                        <a:cs typeface="SimSu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639">
                <a:tc>
                  <a:txBody>
                    <a:bodyPr/>
                    <a:lstStyle/>
                    <a:p>
                      <a:pPr marL="193040">
                        <a:lnSpc>
                          <a:spcPts val="1190"/>
                        </a:lnSpc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Internal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locking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rim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dimensions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 algn="ctr">
                        <a:lnSpc>
                          <a:spcPts val="1165"/>
                        </a:lnSpc>
                      </a:pP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12~24</a:t>
                      </a:r>
                      <a:r>
                        <a:rPr sz="1000" spc="-20" dirty="0">
                          <a:latin typeface="SimSun"/>
                          <a:cs typeface="SimSun"/>
                        </a:rPr>
                        <a:t>＂</a:t>
                      </a:r>
                      <a:r>
                        <a:rPr sz="1000" dirty="0">
                          <a:latin typeface="SimSun"/>
                          <a:cs typeface="SimSun"/>
                        </a:rPr>
                        <a:t> </a:t>
                      </a:r>
                      <a:endParaRPr sz="1000">
                        <a:latin typeface="SimSun"/>
                        <a:cs typeface="SimSu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639">
                <a:tc>
                  <a:txBody>
                    <a:bodyPr/>
                    <a:lstStyle/>
                    <a:p>
                      <a:pPr marL="193040">
                        <a:lnSpc>
                          <a:spcPts val="1190"/>
                        </a:lnSpc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Max.</a:t>
                      </a:r>
                      <a:r>
                        <a:rPr sz="1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Wheel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diameter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810" algn="ctr">
                        <a:lnSpc>
                          <a:spcPts val="1165"/>
                        </a:lnSpc>
                      </a:pP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1040mm(41</a:t>
                      </a:r>
                      <a:r>
                        <a:rPr sz="1000" spc="-20" dirty="0">
                          <a:latin typeface="SimSun"/>
                          <a:cs typeface="SimSun"/>
                        </a:rPr>
                        <a:t>＂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163"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</a:pPr>
                      <a:r>
                        <a:rPr sz="1000" spc="1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x.</a:t>
                      </a:r>
                      <a:r>
                        <a:rPr sz="10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h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080" algn="ctr">
                        <a:lnSpc>
                          <a:spcPts val="1180"/>
                        </a:lnSpc>
                      </a:pP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355mm(14</a:t>
                      </a:r>
                      <a:r>
                        <a:rPr sz="1000" spc="-20" dirty="0">
                          <a:latin typeface="SimSun"/>
                          <a:cs typeface="SimSun"/>
                        </a:rPr>
                        <a:t>＂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193040">
                        <a:lnSpc>
                          <a:spcPts val="1180"/>
                        </a:lnSpc>
                      </a:pP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10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re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1445" algn="ctr">
                        <a:lnSpc>
                          <a:spcPts val="1180"/>
                        </a:lnSpc>
                      </a:pP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8-10bar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115">
                <a:tc>
                  <a:txBody>
                    <a:bodyPr/>
                    <a:lstStyle/>
                    <a:p>
                      <a:pPr marL="193040">
                        <a:lnSpc>
                          <a:spcPts val="1165"/>
                        </a:lnSpc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Power</a:t>
                      </a:r>
                      <a:r>
                        <a:rPr sz="10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supply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9539" algn="ctr">
                        <a:lnSpc>
                          <a:spcPts val="1165"/>
                        </a:lnSpc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110V</a:t>
                      </a:r>
                      <a:r>
                        <a:rPr sz="10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(1ph)/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220V</a:t>
                      </a:r>
                      <a:r>
                        <a:rPr sz="10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(1ph)/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380V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(3ph)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116">
                <a:tc>
                  <a:txBody>
                    <a:bodyPr/>
                    <a:lstStyle/>
                    <a:p>
                      <a:pPr marL="193040">
                        <a:lnSpc>
                          <a:spcPts val="1180"/>
                        </a:lnSpc>
                      </a:pP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nal</a:t>
                      </a:r>
                      <a:r>
                        <a:rPr sz="1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er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 algn="ctr">
                        <a:lnSpc>
                          <a:spcPts val="1180"/>
                        </a:lnSpc>
                      </a:pPr>
                      <a:r>
                        <a:rPr sz="1000" spc="1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5/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w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7639">
                <a:tc>
                  <a:txBody>
                    <a:bodyPr/>
                    <a:lstStyle/>
                    <a:p>
                      <a:pPr marL="193040">
                        <a:lnSpc>
                          <a:spcPts val="1180"/>
                        </a:lnSpc>
                      </a:pPr>
                      <a:r>
                        <a:rPr sz="1000" spc="1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x.</a:t>
                      </a:r>
                      <a:r>
                        <a:rPr sz="10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sz="1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ue</a:t>
                      </a:r>
                      <a:r>
                        <a:rPr sz="10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bl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080" algn="ctr">
                        <a:lnSpc>
                          <a:spcPts val="1180"/>
                        </a:lnSpc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1078</a:t>
                      </a:r>
                      <a:r>
                        <a:rPr sz="10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Nm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116">
                <a:tc>
                  <a:txBody>
                    <a:bodyPr/>
                    <a:lstStyle/>
                    <a:p>
                      <a:pPr marL="193040">
                        <a:lnSpc>
                          <a:spcPts val="1180"/>
                        </a:lnSpc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Overall</a:t>
                      </a:r>
                      <a:r>
                        <a:rPr sz="1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Dimension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810" algn="ctr">
                        <a:lnSpc>
                          <a:spcPts val="1180"/>
                        </a:lnSpc>
                      </a:pP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96*76*93cm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39">
                <a:tc>
                  <a:txBody>
                    <a:bodyPr/>
                    <a:lstStyle/>
                    <a:p>
                      <a:pPr marL="193040">
                        <a:lnSpc>
                          <a:spcPts val="1180"/>
                        </a:lnSpc>
                      </a:pP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ise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l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 algn="ctr">
                        <a:lnSpc>
                          <a:spcPts val="1180"/>
                        </a:lnSpc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75</a:t>
                      </a:r>
                      <a:r>
                        <a:rPr sz="1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Db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1016000" y="2449341"/>
            <a:ext cx="6005830" cy="280098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000" b="1" spc="-20" dirty="0">
                <a:latin typeface="Times New Roman"/>
                <a:cs typeface="Times New Roman"/>
              </a:rPr>
              <a:t>Remark</a:t>
            </a:r>
            <a:r>
              <a:rPr sz="1000" spc="-20" dirty="0">
                <a:latin typeface="Times New Roman"/>
                <a:cs typeface="Times New Roman"/>
              </a:rPr>
              <a:t>:</a:t>
            </a:r>
            <a:endParaRPr sz="1000">
              <a:latin typeface="Times New Roman"/>
              <a:cs typeface="Times New Roman"/>
            </a:endParaRPr>
          </a:p>
          <a:p>
            <a:pPr marL="12700" marR="142875">
              <a:lnSpc>
                <a:spcPct val="113999"/>
              </a:lnSpc>
              <a:spcBef>
                <a:spcPts val="25"/>
              </a:spcBef>
            </a:pPr>
            <a:r>
              <a:rPr sz="1000" b="1" spc="-15" dirty="0">
                <a:latin typeface="Times New Roman"/>
                <a:cs typeface="Times New Roman"/>
              </a:rPr>
              <a:t>Rim </a:t>
            </a:r>
            <a:r>
              <a:rPr sz="1000" b="1" spc="-10" dirty="0">
                <a:latin typeface="Times New Roman"/>
                <a:cs typeface="Times New Roman"/>
              </a:rPr>
              <a:t>dimensions </a:t>
            </a:r>
            <a:r>
              <a:rPr sz="1000" b="1" spc="-5" dirty="0">
                <a:latin typeface="Times New Roman"/>
                <a:cs typeface="Times New Roman"/>
              </a:rPr>
              <a:t>defined at </a:t>
            </a:r>
            <a:r>
              <a:rPr sz="1000" b="1" spc="-10" dirty="0">
                <a:latin typeface="Times New Roman"/>
                <a:cs typeface="Times New Roman"/>
              </a:rPr>
              <a:t>above </a:t>
            </a:r>
            <a:r>
              <a:rPr sz="1000" b="1" spc="-5" dirty="0">
                <a:latin typeface="Times New Roman"/>
                <a:cs typeface="Times New Roman"/>
              </a:rPr>
              <a:t>table are </a:t>
            </a:r>
            <a:r>
              <a:rPr sz="1000" b="1" spc="-10" dirty="0">
                <a:latin typeface="Times New Roman"/>
                <a:cs typeface="Times New Roman"/>
              </a:rPr>
              <a:t>based </a:t>
            </a:r>
            <a:r>
              <a:rPr sz="1000" b="1" spc="-5" dirty="0">
                <a:latin typeface="Times New Roman"/>
                <a:cs typeface="Times New Roman"/>
              </a:rPr>
              <a:t>on the iron wheel </a:t>
            </a:r>
            <a:r>
              <a:rPr sz="1000" b="1" spc="-15" dirty="0">
                <a:latin typeface="Times New Roman"/>
                <a:cs typeface="Times New Roman"/>
              </a:rPr>
              <a:t>rims. </a:t>
            </a:r>
            <a:r>
              <a:rPr sz="1000" b="1" spc="-10" dirty="0">
                <a:latin typeface="Times New Roman"/>
                <a:cs typeface="Times New Roman"/>
              </a:rPr>
              <a:t>Aluminum rims </a:t>
            </a:r>
            <a:r>
              <a:rPr sz="1000" b="1" dirty="0">
                <a:latin typeface="Times New Roman"/>
                <a:cs typeface="Times New Roman"/>
              </a:rPr>
              <a:t>are </a:t>
            </a:r>
            <a:r>
              <a:rPr sz="1000" b="1" spc="-10" dirty="0">
                <a:latin typeface="Times New Roman"/>
                <a:cs typeface="Times New Roman"/>
              </a:rPr>
              <a:t>thicker than the </a:t>
            </a:r>
            <a:r>
              <a:rPr sz="1000" b="1" spc="-2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iron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wheel</a:t>
            </a:r>
            <a:r>
              <a:rPr sz="1000" b="1" spc="-15" dirty="0">
                <a:latin typeface="Times New Roman"/>
                <a:cs typeface="Times New Roman"/>
              </a:rPr>
              <a:t> rims,</a:t>
            </a:r>
            <a:r>
              <a:rPr sz="1000" b="1" spc="-5" dirty="0">
                <a:latin typeface="Times New Roman"/>
                <a:cs typeface="Times New Roman"/>
              </a:rPr>
              <a:t> so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here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above </a:t>
            </a:r>
            <a:r>
              <a:rPr sz="1000" b="1" spc="-5" dirty="0">
                <a:latin typeface="Times New Roman"/>
                <a:cs typeface="Times New Roman"/>
              </a:rPr>
              <a:t>rim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dimensions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are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just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for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reference.</a:t>
            </a:r>
            <a:endParaRPr sz="1000">
              <a:latin typeface="Times New Roman"/>
              <a:cs typeface="Times New Roman"/>
            </a:endParaRPr>
          </a:p>
          <a:p>
            <a:pPr marL="12700" marR="142875">
              <a:lnSpc>
                <a:spcPct val="112000"/>
              </a:lnSpc>
              <a:spcBef>
                <a:spcPts val="35"/>
              </a:spcBef>
            </a:pPr>
            <a:r>
              <a:rPr sz="1000" b="1" spc="-5" dirty="0">
                <a:latin typeface="Times New Roman"/>
                <a:cs typeface="Times New Roman"/>
              </a:rPr>
              <a:t>Here </a:t>
            </a:r>
            <a:r>
              <a:rPr sz="1000" b="1" spc="-10" dirty="0">
                <a:latin typeface="Times New Roman"/>
                <a:cs typeface="Times New Roman"/>
              </a:rPr>
              <a:t>above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machine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versions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can</a:t>
            </a:r>
            <a:r>
              <a:rPr sz="1000" b="1" spc="-5" dirty="0">
                <a:latin typeface="Times New Roman"/>
                <a:cs typeface="Times New Roman"/>
              </a:rPr>
              <a:t> be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equipped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with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Rapid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Tire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Inflation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Device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(client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optional device), </a:t>
            </a:r>
            <a:r>
              <a:rPr sz="1000" b="1" spc="-2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IT-suffix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version, accessory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details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can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be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found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at </a:t>
            </a:r>
            <a:r>
              <a:rPr sz="1000" b="1" spc="-10" dirty="0">
                <a:latin typeface="Times New Roman"/>
                <a:cs typeface="Times New Roman"/>
              </a:rPr>
              <a:t>the IT-suffix version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exploded drawing.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35890" indent="-123825" algn="just">
              <a:lnSpc>
                <a:spcPct val="100000"/>
              </a:lnSpc>
              <a:spcBef>
                <a:spcPts val="655"/>
              </a:spcBef>
              <a:buAutoNum type="arabicPeriod" startAt="4"/>
              <a:tabLst>
                <a:tab pos="136525" algn="l"/>
              </a:tabLst>
            </a:pPr>
            <a:r>
              <a:rPr sz="1000" b="1" spc="-20" dirty="0">
                <a:latin typeface="Times New Roman"/>
                <a:cs typeface="Times New Roman"/>
              </a:rPr>
              <a:t>Transport:</a:t>
            </a:r>
            <a:endParaRPr sz="1000">
              <a:latin typeface="Times New Roman"/>
              <a:cs typeface="Times New Roman"/>
            </a:endParaRPr>
          </a:p>
          <a:p>
            <a:pPr marL="12700" marR="5080" indent="124460" algn="just">
              <a:lnSpc>
                <a:spcPct val="114500"/>
              </a:lnSpc>
              <a:spcBef>
                <a:spcPts val="250"/>
              </a:spcBef>
            </a:pPr>
            <a:r>
              <a:rPr sz="1000" spc="-10" dirty="0">
                <a:latin typeface="Times New Roman"/>
                <a:cs typeface="Times New Roman"/>
              </a:rPr>
              <a:t>When transporting,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machine </a:t>
            </a:r>
            <a:r>
              <a:rPr sz="1000" spc="-15" dirty="0">
                <a:latin typeface="Times New Roman"/>
                <a:cs typeface="Times New Roman"/>
              </a:rPr>
              <a:t>should </a:t>
            </a:r>
            <a:r>
              <a:rPr sz="1000" spc="-5" dirty="0">
                <a:latin typeface="Times New Roman"/>
                <a:cs typeface="Times New Roman"/>
              </a:rPr>
              <a:t>be </a:t>
            </a:r>
            <a:r>
              <a:rPr sz="1000" spc="-15" dirty="0">
                <a:latin typeface="Times New Roman"/>
                <a:cs typeface="Times New Roman"/>
              </a:rPr>
              <a:t>with </a:t>
            </a:r>
            <a:r>
              <a:rPr sz="1000" spc="-5" dirty="0">
                <a:latin typeface="Times New Roman"/>
                <a:cs typeface="Times New Roman"/>
              </a:rPr>
              <a:t>original </a:t>
            </a:r>
            <a:r>
              <a:rPr sz="1000" spc="-10" dirty="0">
                <a:latin typeface="Times New Roman"/>
                <a:cs typeface="Times New Roman"/>
              </a:rPr>
              <a:t>package </a:t>
            </a:r>
            <a:r>
              <a:rPr sz="1000" spc="-15" dirty="0">
                <a:latin typeface="Times New Roman"/>
                <a:cs typeface="Times New Roman"/>
              </a:rPr>
              <a:t>and </a:t>
            </a:r>
            <a:r>
              <a:rPr sz="1000" spc="-10" dirty="0">
                <a:latin typeface="Times New Roman"/>
                <a:cs typeface="Times New Roman"/>
              </a:rPr>
              <a:t>placed according </a:t>
            </a:r>
            <a:r>
              <a:rPr sz="1000" spc="-5" dirty="0">
                <a:latin typeface="Times New Roman"/>
                <a:cs typeface="Times New Roman"/>
              </a:rPr>
              <a:t>to </a:t>
            </a:r>
            <a:r>
              <a:rPr sz="1000" spc="-10" dirty="0">
                <a:latin typeface="Times New Roman"/>
                <a:cs typeface="Times New Roman"/>
              </a:rPr>
              <a:t>the mark </a:t>
            </a:r>
            <a:r>
              <a:rPr sz="1000" spc="-5" dirty="0">
                <a:latin typeface="Times New Roman"/>
                <a:cs typeface="Times New Roman"/>
              </a:rPr>
              <a:t>on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package.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For the already </a:t>
            </a:r>
            <a:r>
              <a:rPr sz="1000" spc="-5" dirty="0">
                <a:latin typeface="Times New Roman"/>
                <a:cs typeface="Times New Roman"/>
              </a:rPr>
              <a:t>packaged </a:t>
            </a:r>
            <a:r>
              <a:rPr sz="1000" spc="-10" dirty="0">
                <a:latin typeface="Times New Roman"/>
                <a:cs typeface="Times New Roman"/>
              </a:rPr>
              <a:t>machine </a:t>
            </a:r>
            <a:r>
              <a:rPr sz="1000" spc="-15" dirty="0">
                <a:latin typeface="Times New Roman"/>
                <a:cs typeface="Times New Roman"/>
              </a:rPr>
              <a:t>should </a:t>
            </a:r>
            <a:r>
              <a:rPr sz="1000" dirty="0">
                <a:latin typeface="Times New Roman"/>
                <a:cs typeface="Times New Roman"/>
              </a:rPr>
              <a:t>be </a:t>
            </a:r>
            <a:r>
              <a:rPr sz="1000" spc="-10" dirty="0">
                <a:latin typeface="Times New Roman"/>
                <a:cs typeface="Times New Roman"/>
              </a:rPr>
              <a:t>handled </a:t>
            </a:r>
            <a:r>
              <a:rPr sz="1000" spc="-15" dirty="0">
                <a:latin typeface="Times New Roman"/>
                <a:cs typeface="Times New Roman"/>
              </a:rPr>
              <a:t>with </a:t>
            </a:r>
            <a:r>
              <a:rPr sz="1000" spc="-5" dirty="0">
                <a:latin typeface="Times New Roman"/>
                <a:cs typeface="Times New Roman"/>
              </a:rPr>
              <a:t>a </a:t>
            </a:r>
            <a:r>
              <a:rPr sz="1000" spc="-10" dirty="0">
                <a:latin typeface="Times New Roman"/>
                <a:cs typeface="Times New Roman"/>
              </a:rPr>
              <a:t>corresponding tonnage forklift </a:t>
            </a:r>
            <a:r>
              <a:rPr sz="1000" spc="-5" dirty="0">
                <a:latin typeface="Times New Roman"/>
                <a:cs typeface="Times New Roman"/>
              </a:rPr>
              <a:t>for </a:t>
            </a:r>
            <a:r>
              <a:rPr sz="1000" spc="-10" dirty="0">
                <a:latin typeface="Times New Roman"/>
                <a:cs typeface="Times New Roman"/>
              </a:rPr>
              <a:t>loading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spc="-10" dirty="0">
                <a:latin typeface="Times New Roman"/>
                <a:cs typeface="Times New Roman"/>
              </a:rPr>
              <a:t>unloading. </a:t>
            </a:r>
            <a:r>
              <a:rPr sz="1000" spc="-5" dirty="0">
                <a:latin typeface="Times New Roman"/>
                <a:cs typeface="Times New Roman"/>
              </a:rPr>
              <a:t> The </a:t>
            </a:r>
            <a:r>
              <a:rPr sz="1000" spc="-10" dirty="0">
                <a:latin typeface="Times New Roman"/>
                <a:cs typeface="Times New Roman"/>
              </a:rPr>
              <a:t>location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insert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fork</a:t>
            </a:r>
            <a:r>
              <a:rPr sz="1000" spc="-5" dirty="0">
                <a:latin typeface="Times New Roman"/>
                <a:cs typeface="Times New Roman"/>
              </a:rPr>
              <a:t> feet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shown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Fig</a:t>
            </a:r>
            <a:r>
              <a:rPr sz="1000" b="1" spc="-5" dirty="0">
                <a:latin typeface="Times New Roman"/>
                <a:cs typeface="Times New Roman"/>
              </a:rPr>
              <a:t> 1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37160" indent="-125095" algn="just">
              <a:lnSpc>
                <a:spcPct val="100000"/>
              </a:lnSpc>
              <a:spcBef>
                <a:spcPts val="665"/>
              </a:spcBef>
              <a:buAutoNum type="arabicPeriod" startAt="5"/>
              <a:tabLst>
                <a:tab pos="137795" algn="l"/>
              </a:tabLst>
            </a:pPr>
            <a:r>
              <a:rPr sz="1000" b="1" spc="-10" dirty="0">
                <a:latin typeface="Times New Roman"/>
                <a:cs typeface="Times New Roman"/>
              </a:rPr>
              <a:t>Unpacking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&amp;</a:t>
            </a:r>
            <a:r>
              <a:rPr sz="1000" b="1" spc="-20" dirty="0">
                <a:latin typeface="Times New Roman"/>
                <a:cs typeface="Times New Roman"/>
              </a:rPr>
              <a:t> Inspection:</a:t>
            </a:r>
            <a:endParaRPr sz="1000">
              <a:latin typeface="Times New Roman"/>
              <a:cs typeface="Times New Roman"/>
            </a:endParaRPr>
          </a:p>
          <a:p>
            <a:pPr marL="12700" marR="8255" indent="124460" algn="just">
              <a:lnSpc>
                <a:spcPct val="114500"/>
              </a:lnSpc>
              <a:spcBef>
                <a:spcPts val="235"/>
              </a:spcBef>
            </a:pPr>
            <a:r>
              <a:rPr sz="1000" spc="-5" dirty="0">
                <a:latin typeface="Times New Roman"/>
                <a:cs typeface="Times New Roman"/>
              </a:rPr>
              <a:t>Pull out </a:t>
            </a:r>
            <a:r>
              <a:rPr sz="1000" spc="-10" dirty="0">
                <a:latin typeface="Times New Roman"/>
                <a:cs typeface="Times New Roman"/>
              </a:rPr>
              <a:t>the nail which </a:t>
            </a:r>
            <a:r>
              <a:rPr sz="1000" spc="-5" dirty="0">
                <a:latin typeface="Times New Roman"/>
                <a:cs typeface="Times New Roman"/>
              </a:rPr>
              <a:t>is nailed on the plate </a:t>
            </a:r>
            <a:r>
              <a:rPr sz="1000" spc="-15" dirty="0">
                <a:latin typeface="Times New Roman"/>
                <a:cs typeface="Times New Roman"/>
              </a:rPr>
              <a:t>with </a:t>
            </a:r>
            <a:r>
              <a:rPr sz="1000" spc="-10" dirty="0">
                <a:latin typeface="Times New Roman"/>
                <a:cs typeface="Times New Roman"/>
              </a:rPr>
              <a:t>tip </a:t>
            </a:r>
            <a:r>
              <a:rPr sz="1000" spc="-5" dirty="0">
                <a:latin typeface="Times New Roman"/>
                <a:cs typeface="Times New Roman"/>
              </a:rPr>
              <a:t>jaw; unpack </a:t>
            </a:r>
            <a:r>
              <a:rPr sz="1000" spc="-1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carton </a:t>
            </a:r>
            <a:r>
              <a:rPr sz="1000" spc="-10" dirty="0">
                <a:latin typeface="Times New Roman"/>
                <a:cs typeface="Times New Roman"/>
              </a:rPr>
              <a:t>and plastic cover. </a:t>
            </a:r>
            <a:r>
              <a:rPr sz="1000" spc="-5" dirty="0">
                <a:latin typeface="Times New Roman"/>
                <a:cs typeface="Times New Roman"/>
              </a:rPr>
              <a:t>Check </a:t>
            </a:r>
            <a:r>
              <a:rPr sz="1000" spc="-10" dirty="0">
                <a:latin typeface="Times New Roman"/>
                <a:cs typeface="Times New Roman"/>
              </a:rPr>
              <a:t>and make sure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all </a:t>
            </a:r>
            <a:r>
              <a:rPr sz="1000" spc="-5" dirty="0">
                <a:latin typeface="Times New Roman"/>
                <a:cs typeface="Times New Roman"/>
              </a:rPr>
              <a:t>parts </a:t>
            </a:r>
            <a:r>
              <a:rPr sz="1000" spc="-15" dirty="0">
                <a:latin typeface="Times New Roman"/>
                <a:cs typeface="Times New Roman"/>
              </a:rPr>
              <a:t>shown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 </a:t>
            </a:r>
            <a:r>
              <a:rPr sz="1000" spc="-10" dirty="0">
                <a:latin typeface="Times New Roman"/>
                <a:cs typeface="Times New Roman"/>
              </a:rPr>
              <a:t>the spare </a:t>
            </a:r>
            <a:r>
              <a:rPr sz="1000" spc="-5" dirty="0">
                <a:latin typeface="Times New Roman"/>
                <a:cs typeface="Times New Roman"/>
              </a:rPr>
              <a:t>parts </a:t>
            </a:r>
            <a:r>
              <a:rPr sz="1000" spc="-10" dirty="0">
                <a:latin typeface="Times New Roman"/>
                <a:cs typeface="Times New Roman"/>
              </a:rPr>
              <a:t>list </a:t>
            </a:r>
            <a:r>
              <a:rPr sz="1000" spc="-5" dirty="0">
                <a:latin typeface="Times New Roman"/>
                <a:cs typeface="Times New Roman"/>
              </a:rPr>
              <a:t>are </a:t>
            </a:r>
            <a:r>
              <a:rPr sz="1000" spc="-10" dirty="0">
                <a:latin typeface="Times New Roman"/>
                <a:cs typeface="Times New Roman"/>
              </a:rPr>
              <a:t>included. </a:t>
            </a:r>
            <a:r>
              <a:rPr sz="1000" spc="-5" dirty="0">
                <a:latin typeface="Times New Roman"/>
                <a:cs typeface="Times New Roman"/>
              </a:rPr>
              <a:t>If </a:t>
            </a:r>
            <a:r>
              <a:rPr sz="1000" spc="-10" dirty="0">
                <a:latin typeface="Times New Roman"/>
                <a:cs typeface="Times New Roman"/>
              </a:rPr>
              <a:t>any </a:t>
            </a:r>
            <a:r>
              <a:rPr sz="1000" spc="-5" dirty="0">
                <a:latin typeface="Times New Roman"/>
                <a:cs typeface="Times New Roman"/>
              </a:rPr>
              <a:t>parts are </a:t>
            </a:r>
            <a:r>
              <a:rPr sz="1000" spc="-10" dirty="0">
                <a:latin typeface="Times New Roman"/>
                <a:cs typeface="Times New Roman"/>
              </a:rPr>
              <a:t>missing </a:t>
            </a:r>
            <a:r>
              <a:rPr sz="1000" spc="-5" dirty="0">
                <a:latin typeface="Times New Roman"/>
                <a:cs typeface="Times New Roman"/>
              </a:rPr>
              <a:t>or </a:t>
            </a:r>
            <a:r>
              <a:rPr sz="1000" spc="-10" dirty="0">
                <a:latin typeface="Times New Roman"/>
                <a:cs typeface="Times New Roman"/>
              </a:rPr>
              <a:t>broken, </a:t>
            </a:r>
            <a:r>
              <a:rPr sz="1000" spc="-5" dirty="0">
                <a:latin typeface="Times New Roman"/>
                <a:cs typeface="Times New Roman"/>
              </a:rPr>
              <a:t>please do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not </a:t>
            </a:r>
            <a:r>
              <a:rPr sz="1000" spc="-10" dirty="0">
                <a:latin typeface="Times New Roman"/>
                <a:cs typeface="Times New Roman"/>
              </a:rPr>
              <a:t>use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machine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contact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manufacturer </a:t>
            </a:r>
            <a:r>
              <a:rPr sz="1000" spc="-5" dirty="0">
                <a:latin typeface="Times New Roman"/>
                <a:cs typeface="Times New Roman"/>
              </a:rPr>
              <a:t>or</a:t>
            </a:r>
            <a:r>
              <a:rPr sz="1000" spc="-10" dirty="0">
                <a:latin typeface="Times New Roman"/>
                <a:cs typeface="Times New Roman"/>
              </a:rPr>
              <a:t> dealer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ASAP.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34571" y="6634129"/>
            <a:ext cx="285115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5" dirty="0">
                <a:latin typeface="Times New Roman"/>
                <a:cs typeface="Times New Roman"/>
              </a:rPr>
              <a:t>Fig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98685" y="6634129"/>
            <a:ext cx="285115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5" dirty="0">
                <a:latin typeface="Times New Roman"/>
                <a:cs typeface="Times New Roman"/>
              </a:rPr>
              <a:t>Fig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6000" y="6559568"/>
            <a:ext cx="1537970" cy="47688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675"/>
              </a:spcBef>
            </a:pPr>
            <a:r>
              <a:rPr sz="1000" spc="-5" dirty="0">
                <a:latin typeface="Times New Roman"/>
                <a:cs typeface="Times New Roman"/>
              </a:rPr>
              <a:t>Fig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  <a:p>
            <a:pPr marR="40640" algn="r">
              <a:lnSpc>
                <a:spcPct val="100000"/>
              </a:lnSpc>
              <a:spcBef>
                <a:spcPts val="575"/>
              </a:spcBef>
            </a:pPr>
            <a:r>
              <a:rPr sz="1000" b="1" spc="-5" dirty="0">
                <a:latin typeface="Times New Roman"/>
                <a:cs typeface="Times New Roman"/>
              </a:rPr>
              <a:t>6.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Workplace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requirements: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6000" y="7041152"/>
            <a:ext cx="6005195" cy="1069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4460" algn="just">
              <a:lnSpc>
                <a:spcPct val="113999"/>
              </a:lnSpc>
              <a:spcBef>
                <a:spcPts val="100"/>
              </a:spcBef>
            </a:pPr>
            <a:r>
              <a:rPr sz="1000" spc="-5" dirty="0">
                <a:latin typeface="Times New Roman"/>
                <a:cs typeface="Times New Roman"/>
              </a:rPr>
              <a:t>Choose </a:t>
            </a:r>
            <a:r>
              <a:rPr sz="1000" spc="-10" dirty="0">
                <a:latin typeface="Times New Roman"/>
                <a:cs typeface="Times New Roman"/>
              </a:rPr>
              <a:t>workplace </a:t>
            </a:r>
            <a:r>
              <a:rPr sz="1000" spc="-15" dirty="0">
                <a:latin typeface="Times New Roman"/>
                <a:cs typeface="Times New Roman"/>
              </a:rPr>
              <a:t>in </a:t>
            </a:r>
            <a:r>
              <a:rPr sz="1000" spc="-10" dirty="0">
                <a:latin typeface="Times New Roman"/>
                <a:cs typeface="Times New Roman"/>
              </a:rPr>
              <a:t>compliance </a:t>
            </a:r>
            <a:r>
              <a:rPr sz="1000" spc="-15" dirty="0">
                <a:latin typeface="Times New Roman"/>
                <a:cs typeface="Times New Roman"/>
              </a:rPr>
              <a:t>with </a:t>
            </a:r>
            <a:r>
              <a:rPr sz="1000" spc="-10" dirty="0">
                <a:latin typeface="Times New Roman"/>
                <a:cs typeface="Times New Roman"/>
              </a:rPr>
              <a:t>safety regulations. Connect power supply </a:t>
            </a:r>
            <a:r>
              <a:rPr sz="1000" spc="-15" dirty="0">
                <a:latin typeface="Times New Roman"/>
                <a:cs typeface="Times New Roman"/>
              </a:rPr>
              <a:t>and </a:t>
            </a:r>
            <a:r>
              <a:rPr sz="1000" spc="-10" dirty="0">
                <a:latin typeface="Times New Roman"/>
                <a:cs typeface="Times New Roman"/>
              </a:rPr>
              <a:t>air source according to manual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workplace must have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good air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condition; </a:t>
            </a:r>
            <a:r>
              <a:rPr sz="1000" spc="-5" dirty="0">
                <a:latin typeface="Times New Roman"/>
                <a:cs typeface="Times New Roman"/>
              </a:rPr>
              <a:t>in order </a:t>
            </a:r>
            <a:r>
              <a:rPr sz="1000" spc="-10" dirty="0">
                <a:latin typeface="Times New Roman"/>
                <a:cs typeface="Times New Roman"/>
              </a:rPr>
              <a:t>to make the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machine </a:t>
            </a:r>
            <a:r>
              <a:rPr sz="1000" spc="-5" dirty="0">
                <a:latin typeface="Times New Roman"/>
                <a:cs typeface="Times New Roman"/>
              </a:rPr>
              <a:t>run </a:t>
            </a:r>
            <a:r>
              <a:rPr sz="1000" spc="-15" dirty="0">
                <a:latin typeface="Times New Roman"/>
                <a:cs typeface="Times New Roman"/>
              </a:rPr>
              <a:t>well,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its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workplace </a:t>
            </a:r>
            <a:r>
              <a:rPr sz="1000" spc="-5" dirty="0">
                <a:latin typeface="Times New Roman"/>
                <a:cs typeface="Times New Roman"/>
              </a:rPr>
              <a:t>requires at </a:t>
            </a:r>
            <a:r>
              <a:rPr sz="1000" spc="-10" dirty="0">
                <a:latin typeface="Times New Roman"/>
                <a:cs typeface="Times New Roman"/>
              </a:rPr>
              <a:t>least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clear </a:t>
            </a:r>
            <a:r>
              <a:rPr sz="1000" spc="-5" dirty="0">
                <a:latin typeface="Times New Roman"/>
                <a:cs typeface="Times New Roman"/>
              </a:rPr>
              <a:t>space </a:t>
            </a:r>
            <a:r>
              <a:rPr sz="1000" spc="-15" dirty="0">
                <a:latin typeface="Times New Roman"/>
                <a:cs typeface="Times New Roman"/>
              </a:rPr>
              <a:t>from </a:t>
            </a:r>
            <a:r>
              <a:rPr sz="1000" spc="-10" dirty="0">
                <a:latin typeface="Times New Roman"/>
                <a:cs typeface="Times New Roman"/>
              </a:rPr>
              <a:t>each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wall shown </a:t>
            </a:r>
            <a:r>
              <a:rPr sz="1000" spc="-5" dirty="0">
                <a:latin typeface="Times New Roman"/>
                <a:cs typeface="Times New Roman"/>
              </a:rPr>
              <a:t>as </a:t>
            </a:r>
            <a:r>
              <a:rPr sz="1000" b="1" spc="-15" dirty="0">
                <a:latin typeface="Times New Roman"/>
                <a:cs typeface="Times New Roman"/>
              </a:rPr>
              <a:t>Fig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2</a:t>
            </a:r>
            <a:r>
              <a:rPr sz="1000" spc="-5" dirty="0">
                <a:latin typeface="Times New Roman"/>
                <a:cs typeface="Times New Roman"/>
              </a:rPr>
              <a:t>. </a:t>
            </a:r>
            <a:r>
              <a:rPr sz="1000" dirty="0">
                <a:latin typeface="Times New Roman"/>
                <a:cs typeface="Times New Roman"/>
              </a:rPr>
              <a:t>If </a:t>
            </a:r>
            <a:r>
              <a:rPr sz="1000" spc="-10" dirty="0">
                <a:latin typeface="Times New Roman"/>
                <a:cs typeface="Times New Roman"/>
              </a:rPr>
              <a:t>installing</a:t>
            </a:r>
            <a:r>
              <a:rPr sz="1000" spc="-5" dirty="0">
                <a:latin typeface="Times New Roman"/>
                <a:cs typeface="Times New Roman"/>
              </a:rPr>
              <a:t> it </a:t>
            </a:r>
            <a:r>
              <a:rPr sz="1000" spc="-10" dirty="0">
                <a:latin typeface="Times New Roman"/>
                <a:cs typeface="Times New Roman"/>
              </a:rPr>
              <a:t>outdoor,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it </a:t>
            </a:r>
            <a:r>
              <a:rPr sz="1000" spc="-10" dirty="0">
                <a:latin typeface="Times New Roman"/>
                <a:cs typeface="Times New Roman"/>
              </a:rPr>
              <a:t>must </a:t>
            </a:r>
            <a:r>
              <a:rPr sz="1000" spc="-5" dirty="0">
                <a:latin typeface="Times New Roman"/>
                <a:cs typeface="Times New Roman"/>
              </a:rPr>
              <a:t>be </a:t>
            </a:r>
            <a:r>
              <a:rPr sz="1000" spc="-10" dirty="0">
                <a:latin typeface="Times New Roman"/>
                <a:cs typeface="Times New Roman"/>
              </a:rPr>
              <a:t>protected </a:t>
            </a:r>
            <a:r>
              <a:rPr sz="1000" spc="5" dirty="0">
                <a:latin typeface="Times New Roman"/>
                <a:cs typeface="Times New Roman"/>
              </a:rPr>
              <a:t>by </a:t>
            </a:r>
            <a:r>
              <a:rPr sz="1000" spc="-5" dirty="0">
                <a:latin typeface="Times New Roman"/>
                <a:cs typeface="Times New Roman"/>
              </a:rPr>
              <a:t>roof </a:t>
            </a:r>
            <a:r>
              <a:rPr sz="1000" spc="-10" dirty="0">
                <a:latin typeface="Times New Roman"/>
                <a:cs typeface="Times New Roman"/>
              </a:rPr>
              <a:t>against rain and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sunshine.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0" b="1" spc="-10" dirty="0">
                <a:latin typeface="Times New Roman"/>
                <a:cs typeface="Times New Roman"/>
              </a:rPr>
              <a:t>Warning: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machine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with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motor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must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not</a:t>
            </a:r>
            <a:r>
              <a:rPr sz="1000" b="1" spc="-5" dirty="0">
                <a:latin typeface="Times New Roman"/>
                <a:cs typeface="Times New Roman"/>
              </a:rPr>
              <a:t> be </a:t>
            </a:r>
            <a:r>
              <a:rPr sz="1000" b="1" spc="-10" dirty="0">
                <a:latin typeface="Times New Roman"/>
                <a:cs typeface="Times New Roman"/>
              </a:rPr>
              <a:t>operated </a:t>
            </a:r>
            <a:r>
              <a:rPr sz="1000" b="1" spc="-5" dirty="0">
                <a:latin typeface="Times New Roman"/>
                <a:cs typeface="Times New Roman"/>
              </a:rPr>
              <a:t>in </a:t>
            </a:r>
            <a:r>
              <a:rPr sz="1000" b="1" spc="-10" dirty="0">
                <a:latin typeface="Times New Roman"/>
                <a:cs typeface="Times New Roman"/>
              </a:rPr>
              <a:t>explosive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atmosphere</a:t>
            </a:r>
            <a:r>
              <a:rPr sz="1000" spc="-15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14172" y="286511"/>
            <a:ext cx="6536690" cy="9479915"/>
          </a:xfrm>
          <a:custGeom>
            <a:avLst/>
            <a:gdLst/>
            <a:ahLst/>
            <a:cxnLst/>
            <a:rect l="l" t="t" r="r" b="b"/>
            <a:pathLst>
              <a:path w="6536690" h="9479915">
                <a:moveTo>
                  <a:pt x="6536423" y="12"/>
                </a:moveTo>
                <a:lnTo>
                  <a:pt x="6519672" y="12"/>
                </a:lnTo>
                <a:lnTo>
                  <a:pt x="0" y="0"/>
                </a:lnTo>
                <a:lnTo>
                  <a:pt x="0" y="16764"/>
                </a:lnTo>
                <a:lnTo>
                  <a:pt x="6519672" y="16764"/>
                </a:lnTo>
                <a:lnTo>
                  <a:pt x="6519672" y="9462529"/>
                </a:lnTo>
                <a:lnTo>
                  <a:pt x="16751" y="9462529"/>
                </a:lnTo>
                <a:lnTo>
                  <a:pt x="16751" y="16776"/>
                </a:lnTo>
                <a:lnTo>
                  <a:pt x="0" y="16776"/>
                </a:lnTo>
                <a:lnTo>
                  <a:pt x="0" y="9462529"/>
                </a:lnTo>
                <a:lnTo>
                  <a:pt x="0" y="9479293"/>
                </a:lnTo>
                <a:lnTo>
                  <a:pt x="6519672" y="9479293"/>
                </a:lnTo>
                <a:lnTo>
                  <a:pt x="6536423" y="9479293"/>
                </a:lnTo>
                <a:lnTo>
                  <a:pt x="6536423" y="9462529"/>
                </a:lnTo>
                <a:lnTo>
                  <a:pt x="6536423" y="16776"/>
                </a:lnTo>
                <a:lnTo>
                  <a:pt x="6536423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69284" y="9499549"/>
            <a:ext cx="205104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-4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4</a:t>
            </a:r>
            <a:r>
              <a:rPr sz="850" spc="-3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-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92800" y="143713"/>
            <a:ext cx="843915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6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8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8767" y="5134355"/>
            <a:ext cx="562356" cy="35813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36464" y="711708"/>
            <a:ext cx="1444751" cy="286816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44727" y="358413"/>
            <a:ext cx="4324350" cy="277812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39065" indent="-127000" algn="just">
              <a:lnSpc>
                <a:spcPct val="100000"/>
              </a:lnSpc>
              <a:spcBef>
                <a:spcPts val="509"/>
              </a:spcBef>
              <a:buAutoNum type="arabicPeriod" startAt="7"/>
              <a:tabLst>
                <a:tab pos="139700" algn="l"/>
              </a:tabLst>
            </a:pPr>
            <a:r>
              <a:rPr sz="1000" b="1" spc="-10" dirty="0">
                <a:latin typeface="Times New Roman"/>
                <a:cs typeface="Times New Roman"/>
              </a:rPr>
              <a:t>Position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and </a:t>
            </a:r>
            <a:r>
              <a:rPr sz="1000" b="1" spc="-20" dirty="0">
                <a:latin typeface="Times New Roman"/>
                <a:cs typeface="Times New Roman"/>
              </a:rPr>
              <a:t>installation:</a:t>
            </a:r>
            <a:endParaRPr sz="1000">
              <a:latin typeface="Times New Roman"/>
              <a:cs typeface="Times New Roman"/>
            </a:endParaRPr>
          </a:p>
          <a:p>
            <a:pPr marL="12700" marR="6985" lvl="1" indent="126364" algn="just">
              <a:lnSpc>
                <a:spcPct val="114700"/>
              </a:lnSpc>
              <a:spcBef>
                <a:spcPts val="229"/>
              </a:spcBef>
              <a:buAutoNum type="arabicPeriod"/>
              <a:tabLst>
                <a:tab pos="276860" algn="l"/>
              </a:tabLst>
            </a:pPr>
            <a:r>
              <a:rPr sz="1000" spc="-5" dirty="0">
                <a:latin typeface="Times New Roman"/>
                <a:cs typeface="Times New Roman"/>
              </a:rPr>
              <a:t>Unscrew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nuts </a:t>
            </a:r>
            <a:r>
              <a:rPr sz="1000" spc="-5" dirty="0">
                <a:latin typeface="Times New Roman"/>
                <a:cs typeface="Times New Roman"/>
              </a:rPr>
              <a:t>at the </a:t>
            </a:r>
            <a:r>
              <a:rPr sz="1000" spc="-10" dirty="0">
                <a:latin typeface="Times New Roman"/>
                <a:cs typeface="Times New Roman"/>
              </a:rPr>
              <a:t>bottom, </a:t>
            </a:r>
            <a:r>
              <a:rPr sz="1000" spc="-5" dirty="0">
                <a:latin typeface="Times New Roman"/>
                <a:cs typeface="Times New Roman"/>
              </a:rPr>
              <a:t>position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machine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spc="-10" dirty="0">
                <a:latin typeface="Times New Roman"/>
                <a:cs typeface="Times New Roman"/>
              </a:rPr>
              <a:t>calibrate </a:t>
            </a:r>
            <a:r>
              <a:rPr sz="1000" spc="-5" dirty="0">
                <a:latin typeface="Times New Roman"/>
                <a:cs typeface="Times New Roman"/>
              </a:rPr>
              <a:t>it </a:t>
            </a:r>
            <a:r>
              <a:rPr sz="1000" spc="-10" dirty="0">
                <a:latin typeface="Times New Roman"/>
                <a:cs typeface="Times New Roman"/>
              </a:rPr>
              <a:t>with the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horizontal </a:t>
            </a:r>
            <a:r>
              <a:rPr sz="1000" spc="-5" dirty="0">
                <a:latin typeface="Times New Roman"/>
                <a:cs typeface="Times New Roman"/>
              </a:rPr>
              <a:t>rule. Mount </a:t>
            </a:r>
            <a:r>
              <a:rPr sz="1000" spc="-10" dirty="0">
                <a:latin typeface="Times New Roman"/>
                <a:cs typeface="Times New Roman"/>
              </a:rPr>
              <a:t>the machine </a:t>
            </a:r>
            <a:r>
              <a:rPr sz="1000" spc="-15" dirty="0">
                <a:latin typeface="Times New Roman"/>
                <a:cs typeface="Times New Roman"/>
              </a:rPr>
              <a:t>with </a:t>
            </a:r>
            <a:r>
              <a:rPr sz="1000" spc="-5" dirty="0">
                <a:latin typeface="Times New Roman"/>
                <a:cs typeface="Times New Roman"/>
              </a:rPr>
              <a:t>all the </a:t>
            </a:r>
            <a:r>
              <a:rPr sz="1000" spc="-10" dirty="0">
                <a:latin typeface="Times New Roman"/>
                <a:cs typeface="Times New Roman"/>
              </a:rPr>
              <a:t>screws and </a:t>
            </a:r>
            <a:r>
              <a:rPr sz="1000" spc="-15" dirty="0">
                <a:latin typeface="Times New Roman"/>
                <a:cs typeface="Times New Roman"/>
              </a:rPr>
              <a:t>to </a:t>
            </a:r>
            <a:r>
              <a:rPr sz="1000" spc="-5" dirty="0">
                <a:latin typeface="Times New Roman"/>
                <a:cs typeface="Times New Roman"/>
              </a:rPr>
              <a:t>ensure </a:t>
            </a:r>
            <a:r>
              <a:rPr sz="1000" spc="-10" dirty="0">
                <a:latin typeface="Times New Roman"/>
                <a:cs typeface="Times New Roman"/>
              </a:rPr>
              <a:t>the machine </a:t>
            </a:r>
            <a:r>
              <a:rPr sz="1000" spc="-5" dirty="0">
                <a:latin typeface="Times New Roman"/>
                <a:cs typeface="Times New Roman"/>
              </a:rPr>
              <a:t>is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stable. Make sure the </a:t>
            </a:r>
            <a:r>
              <a:rPr sz="1000" spc="-10" dirty="0">
                <a:latin typeface="Times New Roman"/>
                <a:cs typeface="Times New Roman"/>
              </a:rPr>
              <a:t>system </a:t>
            </a:r>
            <a:r>
              <a:rPr sz="1000" spc="-5" dirty="0">
                <a:latin typeface="Times New Roman"/>
                <a:cs typeface="Times New Roman"/>
              </a:rPr>
              <a:t>is </a:t>
            </a:r>
            <a:r>
              <a:rPr sz="1000" spc="-10" dirty="0">
                <a:latin typeface="Times New Roman"/>
                <a:cs typeface="Times New Roman"/>
              </a:rPr>
              <a:t>equipped </a:t>
            </a:r>
            <a:r>
              <a:rPr sz="1000" spc="-15" dirty="0">
                <a:latin typeface="Times New Roman"/>
                <a:cs typeface="Times New Roman"/>
              </a:rPr>
              <a:t>with </a:t>
            </a:r>
            <a:r>
              <a:rPr sz="1000" spc="-5" dirty="0">
                <a:latin typeface="Times New Roman"/>
                <a:cs typeface="Times New Roman"/>
              </a:rPr>
              <a:t>a </a:t>
            </a:r>
            <a:r>
              <a:rPr sz="1000" spc="-10" dirty="0">
                <a:latin typeface="Times New Roman"/>
                <a:cs typeface="Times New Roman"/>
              </a:rPr>
              <a:t>good grounding circuit </a:t>
            </a:r>
            <a:r>
              <a:rPr sz="1000" spc="-15" dirty="0">
                <a:latin typeface="Times New Roman"/>
                <a:cs typeface="Times New Roman"/>
              </a:rPr>
              <a:t>for </a:t>
            </a:r>
            <a:r>
              <a:rPr sz="1000" spc="-10" dirty="0">
                <a:latin typeface="Times New Roman"/>
                <a:cs typeface="Times New Roman"/>
              </a:rPr>
              <a:t>prevent </a:t>
            </a:r>
            <a:r>
              <a:rPr sz="1000" spc="-5" dirty="0">
                <a:latin typeface="Times New Roman"/>
                <a:cs typeface="Times New Roman"/>
              </a:rPr>
              <a:t> electric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leakage.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have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operation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range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ground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skid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prevention.</a:t>
            </a:r>
            <a:endParaRPr sz="1000">
              <a:latin typeface="Times New Roman"/>
              <a:cs typeface="Times New Roman"/>
            </a:endParaRPr>
          </a:p>
          <a:p>
            <a:pPr marL="264160" lvl="1" indent="-125095" algn="just">
              <a:lnSpc>
                <a:spcPct val="100000"/>
              </a:lnSpc>
              <a:spcBef>
                <a:spcPts val="170"/>
              </a:spcBef>
              <a:buAutoNum type="arabicPeriod"/>
              <a:tabLst>
                <a:tab pos="264160" algn="l"/>
              </a:tabLst>
            </a:pPr>
            <a:r>
              <a:rPr sz="1000" spc="-5" dirty="0">
                <a:latin typeface="Times New Roman"/>
                <a:cs typeface="Times New Roman"/>
              </a:rPr>
              <a:t>Unscrew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nut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cabinet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body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</a:t>
            </a:r>
            <a:r>
              <a:rPr sz="1000" spc="-5" dirty="0">
                <a:latin typeface="Times New Roman"/>
                <a:cs typeface="Times New Roman"/>
              </a:rPr>
              <a:t> as</a:t>
            </a:r>
            <a:r>
              <a:rPr sz="1000" spc="-15" dirty="0">
                <a:latin typeface="Times New Roman"/>
                <a:cs typeface="Times New Roman"/>
              </a:rPr>
              <a:t> shown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Fig</a:t>
            </a:r>
            <a:r>
              <a:rPr sz="1000" b="1" spc="-15" dirty="0">
                <a:latin typeface="Times New Roman"/>
                <a:cs typeface="Times New Roman"/>
              </a:rPr>
              <a:t> 3</a:t>
            </a:r>
            <a:r>
              <a:rPr sz="1000" spc="-15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  <a:p>
            <a:pPr marL="12700" marR="5080" indent="126364" algn="just">
              <a:lnSpc>
                <a:spcPts val="1370"/>
              </a:lnSpc>
              <a:spcBef>
                <a:spcPts val="45"/>
              </a:spcBef>
            </a:pPr>
            <a:r>
              <a:rPr sz="1000" spc="-10" dirty="0">
                <a:latin typeface="Times New Roman"/>
                <a:cs typeface="Times New Roman"/>
              </a:rPr>
              <a:t>Lift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column </a:t>
            </a:r>
            <a:r>
              <a:rPr sz="1000" spc="-5" dirty="0">
                <a:latin typeface="Times New Roman"/>
                <a:cs typeface="Times New Roman"/>
              </a:rPr>
              <a:t>C; </a:t>
            </a:r>
            <a:r>
              <a:rPr sz="1000" spc="-10" dirty="0">
                <a:latin typeface="Times New Roman"/>
                <a:cs typeface="Times New Roman"/>
              </a:rPr>
              <a:t>mount </a:t>
            </a:r>
            <a:r>
              <a:rPr sz="1000" spc="-5" dirty="0">
                <a:latin typeface="Times New Roman"/>
                <a:cs typeface="Times New Roman"/>
              </a:rPr>
              <a:t>it on the </a:t>
            </a:r>
            <a:r>
              <a:rPr sz="1000" spc="-10" dirty="0">
                <a:latin typeface="Times New Roman"/>
                <a:cs typeface="Times New Roman"/>
              </a:rPr>
              <a:t>machine </a:t>
            </a:r>
            <a:r>
              <a:rPr sz="1000" spc="-5" dirty="0">
                <a:latin typeface="Times New Roman"/>
                <a:cs typeface="Times New Roman"/>
              </a:rPr>
              <a:t>body </a:t>
            </a:r>
            <a:r>
              <a:rPr sz="1000" spc="-10" dirty="0">
                <a:latin typeface="Times New Roman"/>
                <a:cs typeface="Times New Roman"/>
              </a:rPr>
              <a:t>B </a:t>
            </a:r>
            <a:r>
              <a:rPr sz="1000" spc="-5" dirty="0">
                <a:latin typeface="Times New Roman"/>
                <a:cs typeface="Times New Roman"/>
              </a:rPr>
              <a:t>by </a:t>
            </a:r>
            <a:r>
              <a:rPr sz="1000" spc="-10" dirty="0">
                <a:latin typeface="Times New Roman"/>
                <a:cs typeface="Times New Roman"/>
              </a:rPr>
              <a:t>using </a:t>
            </a:r>
            <a:r>
              <a:rPr sz="1000" spc="-5" dirty="0">
                <a:latin typeface="Times New Roman"/>
                <a:cs typeface="Times New Roman"/>
              </a:rPr>
              <a:t>the nut </a:t>
            </a:r>
            <a:r>
              <a:rPr sz="1000" spc="-10" dirty="0">
                <a:latin typeface="Times New Roman"/>
                <a:cs typeface="Times New Roman"/>
              </a:rPr>
              <a:t>A through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bolt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located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on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machine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body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B.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If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column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becom</a:t>
            </a:r>
            <a:r>
              <a:rPr sz="1000" b="1" spc="-5" dirty="0">
                <a:latin typeface="Times New Roman"/>
                <a:cs typeface="Times New Roman"/>
              </a:rPr>
              <a:t>e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loose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after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period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endParaRPr sz="1000">
              <a:latin typeface="Times New Roman"/>
              <a:cs typeface="Times New Roman"/>
            </a:endParaRPr>
          </a:p>
          <a:p>
            <a:pPr marL="12700" marR="7620" algn="just">
              <a:lnSpc>
                <a:spcPts val="1340"/>
              </a:lnSpc>
              <a:spcBef>
                <a:spcPts val="20"/>
              </a:spcBef>
            </a:pPr>
            <a:r>
              <a:rPr sz="1000" spc="-5" dirty="0">
                <a:latin typeface="Times New Roman"/>
                <a:cs typeface="Times New Roman"/>
              </a:rPr>
              <a:t>using,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tight</a:t>
            </a:r>
            <a:r>
              <a:rPr sz="1000" spc="-5" dirty="0">
                <a:latin typeface="Times New Roman"/>
                <a:cs typeface="Times New Roman"/>
              </a:rPr>
              <a:t> them </a:t>
            </a:r>
            <a:r>
              <a:rPr sz="1000" spc="-10" dirty="0">
                <a:latin typeface="Times New Roman"/>
                <a:cs typeface="Times New Roman"/>
              </a:rPr>
              <a:t>immediately.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Otherwise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5" dirty="0">
                <a:latin typeface="Times New Roman"/>
                <a:cs typeface="Times New Roman"/>
              </a:rPr>
              <a:t> result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damage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to</a:t>
            </a:r>
            <a:r>
              <a:rPr sz="1000" spc="-10" dirty="0">
                <a:latin typeface="Times New Roman"/>
                <a:cs typeface="Times New Roman"/>
              </a:rPr>
              <a:t> the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may 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happen.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39065" indent="-127000" algn="just">
              <a:lnSpc>
                <a:spcPct val="100000"/>
              </a:lnSpc>
              <a:spcBef>
                <a:spcPts val="640"/>
              </a:spcBef>
              <a:buAutoNum type="arabicPeriod" startAt="8"/>
              <a:tabLst>
                <a:tab pos="139700" algn="l"/>
              </a:tabLst>
            </a:pPr>
            <a:r>
              <a:rPr sz="1000" b="1" spc="-10" dirty="0">
                <a:latin typeface="Times New Roman"/>
                <a:cs typeface="Times New Roman"/>
              </a:rPr>
              <a:t>Electricity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and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Pneumatic </a:t>
            </a:r>
            <a:r>
              <a:rPr sz="1000" b="1" spc="-20" dirty="0">
                <a:latin typeface="Times New Roman"/>
                <a:cs typeface="Times New Roman"/>
              </a:rPr>
              <a:t>connections:</a:t>
            </a:r>
            <a:endParaRPr sz="10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13500"/>
              </a:lnSpc>
              <a:spcBef>
                <a:spcPts val="280"/>
              </a:spcBef>
            </a:pPr>
            <a:r>
              <a:rPr sz="1000" b="1" spc="-10" dirty="0">
                <a:latin typeface="Times New Roman"/>
                <a:cs typeface="Times New Roman"/>
              </a:rPr>
              <a:t>Caution: Before installation and connection, </a:t>
            </a:r>
            <a:r>
              <a:rPr sz="1000" b="1" spc="-5" dirty="0">
                <a:latin typeface="Times New Roman"/>
                <a:cs typeface="Times New Roman"/>
              </a:rPr>
              <a:t>check to </a:t>
            </a:r>
            <a:r>
              <a:rPr sz="1000" b="1" spc="-10" dirty="0">
                <a:latin typeface="Times New Roman"/>
                <a:cs typeface="Times New Roman"/>
              </a:rPr>
              <a:t>be sure </a:t>
            </a:r>
            <a:r>
              <a:rPr sz="1000" b="1" spc="-5" dirty="0">
                <a:latin typeface="Times New Roman"/>
                <a:cs typeface="Times New Roman"/>
              </a:rPr>
              <a:t>that the </a:t>
            </a:r>
            <a:r>
              <a:rPr sz="1000" b="1" spc="-10" dirty="0">
                <a:latin typeface="Times New Roman"/>
                <a:cs typeface="Times New Roman"/>
              </a:rPr>
              <a:t>electricity 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power supply corresponds </a:t>
            </a:r>
            <a:r>
              <a:rPr sz="1000" b="1" spc="-5" dirty="0">
                <a:latin typeface="Times New Roman"/>
                <a:cs typeface="Times New Roman"/>
              </a:rPr>
              <a:t>to </a:t>
            </a:r>
            <a:r>
              <a:rPr sz="1000" b="1" dirty="0">
                <a:latin typeface="Times New Roman"/>
                <a:cs typeface="Times New Roman"/>
              </a:rPr>
              <a:t>the </a:t>
            </a:r>
            <a:r>
              <a:rPr sz="1000" b="1" spc="-10" dirty="0">
                <a:latin typeface="Times New Roman"/>
                <a:cs typeface="Times New Roman"/>
              </a:rPr>
              <a:t>machine technical data. </a:t>
            </a:r>
            <a:r>
              <a:rPr sz="1000" b="1" spc="-5" dirty="0">
                <a:latin typeface="Times New Roman"/>
                <a:cs typeface="Times New Roman"/>
              </a:rPr>
              <a:t>All the </a:t>
            </a:r>
            <a:r>
              <a:rPr sz="1000" b="1" spc="-10" dirty="0">
                <a:latin typeface="Times New Roman"/>
                <a:cs typeface="Times New Roman"/>
              </a:rPr>
              <a:t>installation </a:t>
            </a:r>
            <a:r>
              <a:rPr sz="1000" b="1" spc="-5" dirty="0">
                <a:latin typeface="Times New Roman"/>
                <a:cs typeface="Times New Roman"/>
              </a:rPr>
              <a:t>of 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electric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and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pneumatic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devices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must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be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operated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by</a:t>
            </a:r>
            <a:r>
              <a:rPr sz="1000" b="1" spc="-5" dirty="0">
                <a:latin typeface="Times New Roman"/>
                <a:cs typeface="Times New Roman"/>
              </a:rPr>
              <a:t> a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professional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electrician</a:t>
            </a:r>
            <a:r>
              <a:rPr sz="1000" spc="-5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4727" y="3282969"/>
            <a:ext cx="4323080" cy="717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26364" algn="just">
              <a:lnSpc>
                <a:spcPct val="113300"/>
              </a:lnSpc>
              <a:spcBef>
                <a:spcPts val="110"/>
              </a:spcBef>
            </a:pPr>
            <a:r>
              <a:rPr sz="1000" spc="-10" dirty="0">
                <a:latin typeface="Times New Roman"/>
                <a:cs typeface="Times New Roman"/>
              </a:rPr>
              <a:t>Connect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compressed </a:t>
            </a:r>
            <a:r>
              <a:rPr sz="1000" spc="-5" dirty="0">
                <a:latin typeface="Times New Roman"/>
                <a:cs typeface="Times New Roman"/>
              </a:rPr>
              <a:t>air </a:t>
            </a:r>
            <a:r>
              <a:rPr sz="1000" spc="-10" dirty="0">
                <a:latin typeface="Times New Roman"/>
                <a:cs typeface="Times New Roman"/>
              </a:rPr>
              <a:t>connector which is </a:t>
            </a:r>
            <a:r>
              <a:rPr sz="1000" spc="-5" dirty="0">
                <a:latin typeface="Times New Roman"/>
                <a:cs typeface="Times New Roman"/>
              </a:rPr>
              <a:t>on </a:t>
            </a:r>
            <a:r>
              <a:rPr sz="1000" spc="-10" dirty="0">
                <a:latin typeface="Times New Roman"/>
                <a:cs typeface="Times New Roman"/>
              </a:rPr>
              <a:t>the machine right side </a:t>
            </a:r>
            <a:r>
              <a:rPr sz="1000" spc="-15" dirty="0">
                <a:latin typeface="Times New Roman"/>
                <a:cs typeface="Times New Roman"/>
              </a:rPr>
              <a:t>with </a:t>
            </a:r>
            <a:r>
              <a:rPr sz="1000" spc="-10" dirty="0">
                <a:latin typeface="Times New Roman"/>
                <a:cs typeface="Times New Roman"/>
              </a:rPr>
              <a:t> compressed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air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system.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electric grid </a:t>
            </a:r>
            <a:r>
              <a:rPr sz="1000" spc="-5" dirty="0">
                <a:latin typeface="Times New Roman"/>
                <a:cs typeface="Times New Roman"/>
              </a:rPr>
              <a:t>that the </a:t>
            </a:r>
            <a:r>
              <a:rPr sz="1000" spc="-10" dirty="0">
                <a:latin typeface="Times New Roman"/>
                <a:cs typeface="Times New Roman"/>
              </a:rPr>
              <a:t>machine connects </a:t>
            </a:r>
            <a:r>
              <a:rPr sz="1000" spc="-20" dirty="0">
                <a:latin typeface="Times New Roman"/>
                <a:cs typeface="Times New Roman"/>
              </a:rPr>
              <a:t>to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must </a:t>
            </a:r>
            <a:r>
              <a:rPr sz="1000" spc="-10" dirty="0">
                <a:latin typeface="Times New Roman"/>
                <a:cs typeface="Times New Roman"/>
              </a:rPr>
              <a:t>have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fuses</a:t>
            </a:r>
            <a:r>
              <a:rPr sz="1000" spc="-5" dirty="0">
                <a:latin typeface="Times New Roman"/>
                <a:cs typeface="Times New Roman"/>
              </a:rPr>
              <a:t> protection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device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spc="-10" dirty="0">
                <a:latin typeface="Times New Roman"/>
                <a:cs typeface="Times New Roman"/>
              </a:rPr>
              <a:t> good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outer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cover</a:t>
            </a:r>
            <a:r>
              <a:rPr sz="1000" spc="-10" dirty="0">
                <a:latin typeface="Times New Roman"/>
                <a:cs typeface="Times New Roman"/>
              </a:rPr>
              <a:t> grounding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protection.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Install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leakage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automatic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air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switch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</a:t>
            </a:r>
            <a:r>
              <a:rPr sz="1000" spc="-10" dirty="0">
                <a:latin typeface="Times New Roman"/>
                <a:cs typeface="Times New Roman"/>
              </a:rPr>
              <a:t> the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maim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power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supply,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leakage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current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is </a:t>
            </a:r>
            <a:r>
              <a:rPr sz="1000" spc="-5" dirty="0">
                <a:latin typeface="Times New Roman"/>
                <a:cs typeface="Times New Roman"/>
              </a:rPr>
              <a:t>set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30A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41923" y="3647089"/>
            <a:ext cx="285750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10" dirty="0">
                <a:latin typeface="Times New Roman"/>
                <a:cs typeface="Times New Roman"/>
              </a:rPr>
              <a:t>F</a:t>
            </a:r>
            <a:r>
              <a:rPr sz="1000" spc="-15" dirty="0">
                <a:latin typeface="Times New Roman"/>
                <a:cs typeface="Times New Roman"/>
              </a:rPr>
              <a:t>i</a:t>
            </a:r>
            <a:r>
              <a:rPr sz="1000" spc="-5" dirty="0">
                <a:latin typeface="Times New Roman"/>
                <a:cs typeface="Times New Roman"/>
              </a:rPr>
              <a:t>g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4727" y="4154697"/>
            <a:ext cx="6004560" cy="9398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13500"/>
              </a:lnSpc>
              <a:spcBef>
                <a:spcPts val="105"/>
              </a:spcBef>
            </a:pPr>
            <a:r>
              <a:rPr sz="1000" b="1" spc="-10" dirty="0">
                <a:latin typeface="Times New Roman"/>
                <a:cs typeface="Times New Roman"/>
              </a:rPr>
              <a:t>Caution:</a:t>
            </a:r>
            <a:r>
              <a:rPr sz="1000" b="1" spc="4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No</a:t>
            </a:r>
            <a:r>
              <a:rPr sz="1000" b="1" spc="5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power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plug</a:t>
            </a:r>
            <a:r>
              <a:rPr sz="1000" b="1" spc="5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for</a:t>
            </a:r>
            <a:r>
              <a:rPr sz="1000" b="1" spc="5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this</a:t>
            </a:r>
            <a:r>
              <a:rPr sz="1000" b="1" spc="5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machine,</a:t>
            </a:r>
            <a:r>
              <a:rPr sz="1000" b="1" spc="3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user</a:t>
            </a:r>
            <a:r>
              <a:rPr sz="1000" b="1" spc="5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should</a:t>
            </a:r>
            <a:r>
              <a:rPr sz="1000" b="1" spc="5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self-connect</a:t>
            </a:r>
            <a:r>
              <a:rPr sz="1000" b="1" spc="4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one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power</a:t>
            </a:r>
            <a:r>
              <a:rPr sz="1000" b="1" spc="5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plug</a:t>
            </a:r>
            <a:r>
              <a:rPr sz="1000" b="1" spc="4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no</a:t>
            </a:r>
            <a:r>
              <a:rPr sz="1000" b="1" spc="4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less</a:t>
            </a:r>
            <a:r>
              <a:rPr sz="1000" b="1" spc="4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than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16A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as</a:t>
            </a:r>
            <a:r>
              <a:rPr sz="1000" b="1" spc="4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well </a:t>
            </a:r>
            <a:r>
              <a:rPr sz="1000" b="1" spc="-24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as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in</a:t>
            </a:r>
            <a:r>
              <a:rPr sz="1000" b="1" spc="-5" dirty="0">
                <a:latin typeface="Times New Roman"/>
                <a:cs typeface="Times New Roman"/>
              </a:rPr>
              <a:t> line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with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machine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voltage.</a:t>
            </a:r>
            <a:r>
              <a:rPr sz="1000" b="1" spc="-5" dirty="0">
                <a:latin typeface="Times New Roman"/>
                <a:cs typeface="Times New Roman"/>
              </a:rPr>
              <a:t> Or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directly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connect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with</a:t>
            </a:r>
            <a:r>
              <a:rPr sz="1000" b="1" spc="-5" dirty="0">
                <a:latin typeface="Times New Roman"/>
                <a:cs typeface="Times New Roman"/>
              </a:rPr>
              <a:t> the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power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supply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according</a:t>
            </a:r>
            <a:r>
              <a:rPr sz="1000" b="1" spc="-5" dirty="0">
                <a:latin typeface="Times New Roman"/>
                <a:cs typeface="Times New Roman"/>
              </a:rPr>
              <a:t> to</a:t>
            </a:r>
            <a:r>
              <a:rPr sz="1000" b="1" dirty="0">
                <a:latin typeface="Times New Roman"/>
                <a:cs typeface="Times New Roman"/>
              </a:rPr>
              <a:t> the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above 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requirements</a:t>
            </a:r>
            <a:r>
              <a:rPr sz="1000" spc="-20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1000" b="1" spc="-5" dirty="0">
                <a:latin typeface="Times New Roman"/>
                <a:cs typeface="Times New Roman"/>
              </a:rPr>
              <a:t>9.</a:t>
            </a:r>
            <a:r>
              <a:rPr sz="1000" b="1" spc="-6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</a:t>
            </a:r>
            <a:r>
              <a:rPr sz="1000" b="1" spc="-30" dirty="0">
                <a:latin typeface="Times New Roman"/>
                <a:cs typeface="Times New Roman"/>
              </a:rPr>
              <a:t>d</a:t>
            </a:r>
            <a:r>
              <a:rPr sz="1000" b="1" spc="10" dirty="0">
                <a:latin typeface="Times New Roman"/>
                <a:cs typeface="Times New Roman"/>
              </a:rPr>
              <a:t>j</a:t>
            </a:r>
            <a:r>
              <a:rPr sz="1000" b="1" spc="-10" dirty="0">
                <a:latin typeface="Times New Roman"/>
                <a:cs typeface="Times New Roman"/>
              </a:rPr>
              <a:t>u</a:t>
            </a:r>
            <a:r>
              <a:rPr sz="1000" b="1" spc="-15" dirty="0">
                <a:latin typeface="Times New Roman"/>
                <a:cs typeface="Times New Roman"/>
              </a:rPr>
              <a:t>s</a:t>
            </a:r>
            <a:r>
              <a:rPr sz="1000" b="1" dirty="0">
                <a:latin typeface="Times New Roman"/>
                <a:cs typeface="Times New Roman"/>
              </a:rPr>
              <a:t>t</a:t>
            </a:r>
            <a:r>
              <a:rPr sz="1000" b="1" spc="-25" dirty="0">
                <a:latin typeface="Times New Roman"/>
                <a:cs typeface="Times New Roman"/>
              </a:rPr>
              <a:t>i</a:t>
            </a:r>
            <a:r>
              <a:rPr sz="1000" b="1" spc="-20" dirty="0">
                <a:latin typeface="Times New Roman"/>
                <a:cs typeface="Times New Roman"/>
              </a:rPr>
              <a:t>n</a:t>
            </a:r>
            <a:r>
              <a:rPr sz="1000" b="1" spc="-5" dirty="0">
                <a:latin typeface="Times New Roman"/>
                <a:cs typeface="Times New Roman"/>
              </a:rPr>
              <a:t>g </a:t>
            </a:r>
            <a:r>
              <a:rPr sz="1000" b="1" spc="-25" dirty="0">
                <a:latin typeface="Times New Roman"/>
                <a:cs typeface="Times New Roman"/>
              </a:rPr>
              <a:t>o</a:t>
            </a:r>
            <a:r>
              <a:rPr sz="1000" b="1" spc="-20" dirty="0">
                <a:latin typeface="Times New Roman"/>
                <a:cs typeface="Times New Roman"/>
              </a:rPr>
              <a:t>p</a:t>
            </a:r>
            <a:r>
              <a:rPr sz="1000" b="1" spc="-5" dirty="0">
                <a:latin typeface="Times New Roman"/>
                <a:cs typeface="Times New Roman"/>
              </a:rPr>
              <a:t>e</a:t>
            </a:r>
            <a:r>
              <a:rPr sz="1000" b="1" spc="-40" dirty="0">
                <a:latin typeface="Times New Roman"/>
                <a:cs typeface="Times New Roman"/>
              </a:rPr>
              <a:t>r</a:t>
            </a:r>
            <a:r>
              <a:rPr sz="1000" b="1" spc="-5" dirty="0">
                <a:latin typeface="Times New Roman"/>
                <a:cs typeface="Times New Roman"/>
              </a:rPr>
              <a:t>at</a:t>
            </a:r>
            <a:r>
              <a:rPr sz="1000" b="1" spc="-35" dirty="0">
                <a:latin typeface="Times New Roman"/>
                <a:cs typeface="Times New Roman"/>
              </a:rPr>
              <a:t>i</a:t>
            </a:r>
            <a:r>
              <a:rPr sz="1000" b="1" spc="-15" dirty="0">
                <a:latin typeface="Times New Roman"/>
                <a:cs typeface="Times New Roman"/>
              </a:rPr>
              <a:t>o</a:t>
            </a:r>
            <a:r>
              <a:rPr sz="1000" b="1" spc="-30" dirty="0">
                <a:latin typeface="Times New Roman"/>
                <a:cs typeface="Times New Roman"/>
              </a:rPr>
              <a:t>n</a:t>
            </a:r>
            <a:r>
              <a:rPr sz="1000" b="1" spc="-5" dirty="0">
                <a:latin typeface="Times New Roman"/>
                <a:cs typeface="Times New Roman"/>
              </a:rPr>
              <a:t>: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39900" y="5389021"/>
            <a:ext cx="1476375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10" dirty="0">
                <a:latin typeface="Times New Roman"/>
                <a:cs typeface="Times New Roman"/>
              </a:rPr>
              <a:t>Turntable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Rotation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Pedal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(Z)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34915" y="5393594"/>
            <a:ext cx="1313180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10" dirty="0">
                <a:latin typeface="Times New Roman"/>
                <a:cs typeface="Times New Roman"/>
              </a:rPr>
              <a:t>Bead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Breaker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Pedal</a:t>
            </a:r>
            <a:r>
              <a:rPr sz="1000" spc="68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(U)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4727" y="5832506"/>
            <a:ext cx="6009005" cy="26879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026160">
              <a:lnSpc>
                <a:spcPct val="100000"/>
              </a:lnSpc>
              <a:spcBef>
                <a:spcPts val="90"/>
              </a:spcBef>
            </a:pPr>
            <a:r>
              <a:rPr sz="1000" spc="-10" dirty="0">
                <a:latin typeface="Times New Roman"/>
                <a:cs typeface="Times New Roman"/>
              </a:rPr>
              <a:t>Jaws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close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Pedal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(V)</a:t>
            </a:r>
            <a:endParaRPr sz="1000">
              <a:latin typeface="Times New Roman"/>
              <a:cs typeface="Times New Roman"/>
            </a:endParaRPr>
          </a:p>
          <a:p>
            <a:pPr marL="227329" marR="33655" indent="126364">
              <a:lnSpc>
                <a:spcPct val="114999"/>
              </a:lnSpc>
              <a:spcBef>
                <a:spcPts val="695"/>
              </a:spcBef>
              <a:buAutoNum type="arabicParenR"/>
              <a:tabLst>
                <a:tab pos="513080" algn="l"/>
              </a:tabLst>
            </a:pPr>
            <a:r>
              <a:rPr sz="1000" spc="-10" dirty="0">
                <a:latin typeface="Times New Roman"/>
                <a:cs typeface="Times New Roman"/>
              </a:rPr>
              <a:t>Tread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Turntable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Rotation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Pedal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(Z),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Turntable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(Y)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clockwise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rotation;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Lift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up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Turntable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Rotation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Pedal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(Z),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Turntable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(Y)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counterclockwise rotation.</a:t>
            </a:r>
            <a:endParaRPr sz="1000">
              <a:latin typeface="Times New Roman"/>
              <a:cs typeface="Times New Roman"/>
            </a:endParaRPr>
          </a:p>
          <a:p>
            <a:pPr marL="227329" marR="5080" indent="126364">
              <a:lnSpc>
                <a:spcPts val="1380"/>
              </a:lnSpc>
              <a:spcBef>
                <a:spcPts val="50"/>
              </a:spcBef>
              <a:buAutoNum type="arabicParenR"/>
              <a:tabLst>
                <a:tab pos="513080" algn="l"/>
              </a:tabLst>
            </a:pPr>
            <a:r>
              <a:rPr sz="1000" spc="-10" dirty="0">
                <a:latin typeface="Times New Roman"/>
                <a:cs typeface="Times New Roman"/>
              </a:rPr>
              <a:t>Tread Bead Breaker Pedal (U), </a:t>
            </a:r>
            <a:r>
              <a:rPr sz="1000" spc="-5" dirty="0">
                <a:latin typeface="Times New Roman"/>
                <a:cs typeface="Times New Roman"/>
              </a:rPr>
              <a:t>Bead </a:t>
            </a:r>
            <a:r>
              <a:rPr sz="1000" spc="-10" dirty="0">
                <a:latin typeface="Times New Roman"/>
                <a:cs typeface="Times New Roman"/>
              </a:rPr>
              <a:t>Breaker </a:t>
            </a:r>
            <a:r>
              <a:rPr sz="1000" spc="-5" dirty="0">
                <a:latin typeface="Times New Roman"/>
                <a:cs typeface="Times New Roman"/>
              </a:rPr>
              <a:t>shovel </a:t>
            </a:r>
            <a:r>
              <a:rPr sz="1000" spc="-10" dirty="0">
                <a:latin typeface="Times New Roman"/>
                <a:cs typeface="Times New Roman"/>
              </a:rPr>
              <a:t>(R) </a:t>
            </a:r>
            <a:r>
              <a:rPr sz="1000" spc="-5" dirty="0">
                <a:latin typeface="Times New Roman"/>
                <a:cs typeface="Times New Roman"/>
              </a:rPr>
              <a:t>close </a:t>
            </a:r>
            <a:r>
              <a:rPr sz="1000" spc="-10" dirty="0">
                <a:latin typeface="Times New Roman"/>
                <a:cs typeface="Times New Roman"/>
              </a:rPr>
              <a:t>toward inside; release Bead Breaker </a:t>
            </a:r>
            <a:r>
              <a:rPr sz="1000" spc="-5" dirty="0">
                <a:latin typeface="Times New Roman"/>
                <a:cs typeface="Times New Roman"/>
              </a:rPr>
              <a:t>Pedal (U),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Bead Breaker </a:t>
            </a:r>
            <a:r>
              <a:rPr sz="1000" spc="-5" dirty="0">
                <a:latin typeface="Times New Roman"/>
                <a:cs typeface="Times New Roman"/>
              </a:rPr>
              <a:t>shovel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(R)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return </a:t>
            </a:r>
            <a:r>
              <a:rPr sz="1000" spc="-15" dirty="0">
                <a:latin typeface="Times New Roman"/>
                <a:cs typeface="Times New Roman"/>
              </a:rPr>
              <a:t>to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original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position.</a:t>
            </a:r>
            <a:endParaRPr sz="1000">
              <a:latin typeface="Times New Roman"/>
              <a:cs typeface="Times New Roman"/>
            </a:endParaRPr>
          </a:p>
          <a:p>
            <a:pPr marL="227329" marR="196215" indent="126364">
              <a:lnSpc>
                <a:spcPts val="1360"/>
              </a:lnSpc>
              <a:spcBef>
                <a:spcPts val="20"/>
              </a:spcBef>
              <a:buAutoNum type="arabicParenR"/>
              <a:tabLst>
                <a:tab pos="513080" algn="l"/>
              </a:tabLst>
            </a:pPr>
            <a:r>
              <a:rPr sz="1000" spc="-10" dirty="0">
                <a:latin typeface="Times New Roman"/>
                <a:cs typeface="Times New Roman"/>
              </a:rPr>
              <a:t>Tread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Jaws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spc="-10" dirty="0">
                <a:latin typeface="Times New Roman"/>
                <a:cs typeface="Times New Roman"/>
              </a:rPr>
              <a:t> 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close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Pedal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(V),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four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clamps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(G) on</a:t>
            </a:r>
            <a:r>
              <a:rPr sz="1000" spc="-10" dirty="0">
                <a:latin typeface="Times New Roman"/>
                <a:cs typeface="Times New Roman"/>
              </a:rPr>
              <a:t> the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turntable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open; tread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again,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four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clamps (G)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close.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When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pedal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 </a:t>
            </a:r>
            <a:r>
              <a:rPr sz="1000" spc="-10" dirty="0">
                <a:latin typeface="Times New Roman"/>
                <a:cs typeface="Times New Roman"/>
              </a:rPr>
              <a:t>in</a:t>
            </a:r>
            <a:r>
              <a:rPr sz="1000" spc="-5" dirty="0">
                <a:latin typeface="Times New Roman"/>
                <a:cs typeface="Times New Roman"/>
              </a:rPr>
              <a:t> the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middle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position,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 four clamps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stop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moving.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imes New Roman"/>
              <a:cs typeface="Times New Roman"/>
            </a:endParaRPr>
          </a:p>
          <a:p>
            <a:pPr marL="139065">
              <a:lnSpc>
                <a:spcPct val="100000"/>
              </a:lnSpc>
            </a:pPr>
            <a:r>
              <a:rPr sz="1000" spc="-10" dirty="0">
                <a:latin typeface="Times New Roman"/>
                <a:cs typeface="Times New Roman"/>
              </a:rPr>
              <a:t>Tyre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changer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operation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consisted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three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parts:</a:t>
            </a:r>
            <a:endParaRPr sz="1000">
              <a:latin typeface="Times New Roman"/>
              <a:cs typeface="Times New Roman"/>
            </a:endParaRPr>
          </a:p>
          <a:p>
            <a:pPr marL="139065" marR="4110354">
              <a:lnSpc>
                <a:spcPct val="110500"/>
              </a:lnSpc>
              <a:spcBef>
                <a:spcPts val="90"/>
              </a:spcBef>
            </a:pPr>
            <a:r>
              <a:rPr sz="1000" spc="-10" dirty="0">
                <a:latin typeface="Times New Roman"/>
                <a:cs typeface="Times New Roman"/>
              </a:rPr>
              <a:t>1</a:t>
            </a:r>
            <a:r>
              <a:rPr sz="1000" spc="-20" dirty="0">
                <a:latin typeface="SimSun"/>
                <a:cs typeface="SimSun"/>
              </a:rPr>
              <a:t>）</a:t>
            </a:r>
            <a:r>
              <a:rPr sz="1000" spc="-10" dirty="0">
                <a:latin typeface="Times New Roman"/>
                <a:cs typeface="Times New Roman"/>
              </a:rPr>
              <a:t>B</a:t>
            </a:r>
            <a:r>
              <a:rPr sz="1000" spc="10" dirty="0">
                <a:latin typeface="Times New Roman"/>
                <a:cs typeface="Times New Roman"/>
              </a:rPr>
              <a:t>r</a:t>
            </a:r>
            <a:r>
              <a:rPr sz="1000" spc="-30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5" dirty="0">
                <a:latin typeface="Times New Roman"/>
                <a:cs typeface="Times New Roman"/>
              </a:rPr>
              <a:t>ki</a:t>
            </a:r>
            <a:r>
              <a:rPr sz="1000" spc="-1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g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t</a:t>
            </a:r>
            <a:r>
              <a:rPr sz="1000" spc="-5" dirty="0">
                <a:latin typeface="Times New Roman"/>
                <a:cs typeface="Times New Roman"/>
              </a:rPr>
              <a:t>he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</a:t>
            </a:r>
            <a:r>
              <a:rPr sz="1000" spc="-15" dirty="0">
                <a:latin typeface="Times New Roman"/>
                <a:cs typeface="Times New Roman"/>
              </a:rPr>
              <a:t>y</a:t>
            </a:r>
            <a:r>
              <a:rPr sz="1000" dirty="0">
                <a:latin typeface="Times New Roman"/>
                <a:cs typeface="Times New Roman"/>
              </a:rPr>
              <a:t>r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</a:t>
            </a:r>
            <a:r>
              <a:rPr sz="1000" spc="-20" dirty="0">
                <a:latin typeface="Times New Roman"/>
                <a:cs typeface="Times New Roman"/>
              </a:rPr>
              <a:t>a</a:t>
            </a:r>
            <a:r>
              <a:rPr sz="1000" spc="-5" dirty="0">
                <a:latin typeface="Times New Roman"/>
                <a:cs typeface="Times New Roman"/>
              </a:rPr>
              <a:t>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2</a:t>
            </a:r>
            <a:r>
              <a:rPr sz="1000" spc="-10" dirty="0">
                <a:latin typeface="SimSun"/>
                <a:cs typeface="SimSun"/>
              </a:rPr>
              <a:t>）  </a:t>
            </a:r>
            <a:r>
              <a:rPr sz="1000" spc="-10" dirty="0">
                <a:latin typeface="Times New Roman"/>
                <a:cs typeface="Times New Roman"/>
              </a:rPr>
              <a:t>Demounting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tyre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3</a:t>
            </a:r>
            <a:r>
              <a:rPr sz="1000" spc="-10" dirty="0">
                <a:latin typeface="SimSun"/>
                <a:cs typeface="SimSun"/>
              </a:rPr>
              <a:t>）</a:t>
            </a:r>
            <a:r>
              <a:rPr sz="1000" spc="-10" dirty="0">
                <a:latin typeface="Times New Roman"/>
                <a:cs typeface="Times New Roman"/>
              </a:rPr>
              <a:t>Mounting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6350">
              <a:lnSpc>
                <a:spcPct val="114999"/>
              </a:lnSpc>
            </a:pPr>
            <a:r>
              <a:rPr sz="1000" b="1" spc="-10" dirty="0">
                <a:latin typeface="Times New Roman"/>
                <a:cs typeface="Times New Roman"/>
              </a:rPr>
              <a:t>Caution: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Before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any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operations,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don’t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wear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loose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clothing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and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wear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protective </a:t>
            </a:r>
            <a:r>
              <a:rPr sz="1000" b="1" spc="-5" dirty="0">
                <a:latin typeface="Times New Roman"/>
                <a:cs typeface="Times New Roman"/>
              </a:rPr>
              <a:t>hat, </a:t>
            </a:r>
            <a:r>
              <a:rPr sz="1000" b="1" spc="-10" dirty="0">
                <a:latin typeface="Times New Roman"/>
                <a:cs typeface="Times New Roman"/>
              </a:rPr>
              <a:t>gloves, </a:t>
            </a:r>
            <a:r>
              <a:rPr sz="1000" b="1" spc="-5" dirty="0">
                <a:latin typeface="Times New Roman"/>
                <a:cs typeface="Times New Roman"/>
              </a:rPr>
              <a:t>and </a:t>
            </a:r>
            <a:r>
              <a:rPr sz="1000" b="1" spc="-10" dirty="0">
                <a:latin typeface="Times New Roman"/>
                <a:cs typeface="Times New Roman"/>
              </a:rPr>
              <a:t>skid-proof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shoes. </a:t>
            </a:r>
            <a:r>
              <a:rPr sz="1000" b="1" spc="-2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Ensure </a:t>
            </a:r>
            <a:r>
              <a:rPr sz="1000" b="1" spc="-5" dirty="0">
                <a:latin typeface="Times New Roman"/>
                <a:cs typeface="Times New Roman"/>
              </a:rPr>
              <a:t>to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exhaust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 air in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tyre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completely,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and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remove </a:t>
            </a:r>
            <a:r>
              <a:rPr sz="1000" b="1" spc="-5" dirty="0">
                <a:latin typeface="Times New Roman"/>
                <a:cs typeface="Times New Roman"/>
              </a:rPr>
              <a:t>all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wheel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weights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from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 </a:t>
            </a:r>
            <a:r>
              <a:rPr sz="1000" b="1" spc="-15" dirty="0">
                <a:latin typeface="Times New Roman"/>
                <a:cs typeface="Times New Roman"/>
              </a:rPr>
              <a:t>rim.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4691" y="5564123"/>
            <a:ext cx="568451" cy="3992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5547" y="5134355"/>
            <a:ext cx="670560" cy="358139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614172" y="286511"/>
            <a:ext cx="6536690" cy="9479915"/>
          </a:xfrm>
          <a:custGeom>
            <a:avLst/>
            <a:gdLst/>
            <a:ahLst/>
            <a:cxnLst/>
            <a:rect l="l" t="t" r="r" b="b"/>
            <a:pathLst>
              <a:path w="6536690" h="9479915">
                <a:moveTo>
                  <a:pt x="6536423" y="12"/>
                </a:moveTo>
                <a:lnTo>
                  <a:pt x="6519672" y="12"/>
                </a:lnTo>
                <a:lnTo>
                  <a:pt x="0" y="0"/>
                </a:lnTo>
                <a:lnTo>
                  <a:pt x="0" y="16764"/>
                </a:lnTo>
                <a:lnTo>
                  <a:pt x="6519672" y="16764"/>
                </a:lnTo>
                <a:lnTo>
                  <a:pt x="6519672" y="9462529"/>
                </a:lnTo>
                <a:lnTo>
                  <a:pt x="16751" y="9462529"/>
                </a:lnTo>
                <a:lnTo>
                  <a:pt x="16751" y="16776"/>
                </a:lnTo>
                <a:lnTo>
                  <a:pt x="0" y="16776"/>
                </a:lnTo>
                <a:lnTo>
                  <a:pt x="0" y="9462529"/>
                </a:lnTo>
                <a:lnTo>
                  <a:pt x="0" y="9479293"/>
                </a:lnTo>
                <a:lnTo>
                  <a:pt x="6519672" y="9479293"/>
                </a:lnTo>
                <a:lnTo>
                  <a:pt x="6536423" y="9479293"/>
                </a:lnTo>
                <a:lnTo>
                  <a:pt x="6536423" y="9462529"/>
                </a:lnTo>
                <a:lnTo>
                  <a:pt x="6536423" y="16776"/>
                </a:lnTo>
                <a:lnTo>
                  <a:pt x="6536423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32935" y="9499549"/>
            <a:ext cx="222885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-4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5</a:t>
            </a:r>
            <a:r>
              <a:rPr sz="850" spc="-3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–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10732" y="143713"/>
            <a:ext cx="843915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6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7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6000" y="338600"/>
            <a:ext cx="4419600" cy="115316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000" b="1" spc="-15" dirty="0">
                <a:latin typeface="Arial"/>
                <a:cs typeface="Arial"/>
              </a:rPr>
              <a:t>9.1.</a:t>
            </a:r>
            <a:r>
              <a:rPr sz="1000" b="1" spc="-10" dirty="0">
                <a:latin typeface="Arial"/>
                <a:cs typeface="Arial"/>
              </a:rPr>
              <a:t> Breaking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the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tyre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-20" dirty="0">
                <a:latin typeface="Arial"/>
                <a:cs typeface="Arial"/>
              </a:rPr>
              <a:t>bead</a:t>
            </a:r>
            <a:r>
              <a:rPr sz="1000" b="1" spc="-20" dirty="0">
                <a:latin typeface="Malgun Gothic"/>
                <a:cs typeface="Malgun Gothic"/>
              </a:rPr>
              <a:t>：</a:t>
            </a:r>
            <a:endParaRPr sz="1000">
              <a:latin typeface="Malgun Gothic"/>
              <a:cs typeface="Malgun Gothic"/>
            </a:endParaRPr>
          </a:p>
          <a:p>
            <a:pPr marL="12700" marR="5080" indent="124460" algn="just">
              <a:lnSpc>
                <a:spcPct val="114500"/>
              </a:lnSpc>
              <a:spcBef>
                <a:spcPts val="320"/>
              </a:spcBef>
            </a:pPr>
            <a:r>
              <a:rPr sz="1000" spc="-10" dirty="0">
                <a:latin typeface="Times New Roman"/>
                <a:cs typeface="Times New Roman"/>
              </a:rPr>
              <a:t>Ensure </a:t>
            </a:r>
            <a:r>
              <a:rPr sz="1000" spc="-20" dirty="0">
                <a:latin typeface="Times New Roman"/>
                <a:cs typeface="Times New Roman"/>
              </a:rPr>
              <a:t>to </a:t>
            </a:r>
            <a:r>
              <a:rPr sz="1000" spc="-10" dirty="0">
                <a:latin typeface="Times New Roman"/>
                <a:cs typeface="Times New Roman"/>
              </a:rPr>
              <a:t>exhaust the air in the tyre completely, </a:t>
            </a:r>
            <a:r>
              <a:rPr sz="1000" spc="-5" dirty="0">
                <a:latin typeface="Times New Roman"/>
                <a:cs typeface="Times New Roman"/>
              </a:rPr>
              <a:t>place the </a:t>
            </a:r>
            <a:r>
              <a:rPr sz="1000" spc="-10" dirty="0">
                <a:latin typeface="Times New Roman"/>
                <a:cs typeface="Times New Roman"/>
              </a:rPr>
              <a:t>tyre against the rubber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buffer (S). Bring the paddle against the bead about 10mm </a:t>
            </a:r>
            <a:r>
              <a:rPr sz="1000" spc="-5" dirty="0">
                <a:latin typeface="Times New Roman"/>
                <a:cs typeface="Times New Roman"/>
              </a:rPr>
              <a:t>from the </a:t>
            </a:r>
            <a:r>
              <a:rPr sz="1000" spc="-10" dirty="0">
                <a:latin typeface="Times New Roman"/>
                <a:cs typeface="Times New Roman"/>
              </a:rPr>
              <a:t>edge </a:t>
            </a:r>
            <a:r>
              <a:rPr sz="1000" spc="-5" dirty="0">
                <a:latin typeface="Times New Roman"/>
                <a:cs typeface="Times New Roman"/>
              </a:rPr>
              <a:t>of the </a:t>
            </a:r>
            <a:r>
              <a:rPr sz="1000" spc="-10" dirty="0">
                <a:latin typeface="Times New Roman"/>
                <a:cs typeface="Times New Roman"/>
              </a:rPr>
              <a:t>rim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shown </a:t>
            </a:r>
            <a:r>
              <a:rPr sz="1000" spc="-5" dirty="0">
                <a:latin typeface="Times New Roman"/>
                <a:cs typeface="Times New Roman"/>
              </a:rPr>
              <a:t>as </a:t>
            </a:r>
            <a:r>
              <a:rPr sz="1000" b="1" spc="-15" dirty="0">
                <a:latin typeface="Times New Roman"/>
                <a:cs typeface="Times New Roman"/>
              </a:rPr>
              <a:t>Fig </a:t>
            </a:r>
            <a:r>
              <a:rPr sz="1000" b="1" spc="5" dirty="0">
                <a:latin typeface="Times New Roman"/>
                <a:cs typeface="Times New Roman"/>
              </a:rPr>
              <a:t>5</a:t>
            </a:r>
            <a:r>
              <a:rPr sz="1000" spc="5" dirty="0">
                <a:latin typeface="Times New Roman"/>
                <a:cs typeface="Times New Roman"/>
              </a:rPr>
              <a:t>. </a:t>
            </a:r>
            <a:r>
              <a:rPr sz="1000" spc="-10" dirty="0">
                <a:latin typeface="Times New Roman"/>
                <a:cs typeface="Times New Roman"/>
              </a:rPr>
              <a:t>Tread </a:t>
            </a:r>
            <a:r>
              <a:rPr sz="1000" spc="-5" dirty="0">
                <a:latin typeface="Times New Roman"/>
                <a:cs typeface="Times New Roman"/>
              </a:rPr>
              <a:t>Bead breaker Pedal </a:t>
            </a:r>
            <a:r>
              <a:rPr sz="1000" spc="-10" dirty="0">
                <a:latin typeface="Times New Roman"/>
                <a:cs typeface="Times New Roman"/>
              </a:rPr>
              <a:t>(U) </a:t>
            </a:r>
            <a:r>
              <a:rPr sz="1000" spc="-15" dirty="0">
                <a:latin typeface="Times New Roman"/>
                <a:cs typeface="Times New Roman"/>
              </a:rPr>
              <a:t>to </a:t>
            </a:r>
            <a:r>
              <a:rPr sz="1000" spc="-10" dirty="0">
                <a:latin typeface="Times New Roman"/>
                <a:cs typeface="Times New Roman"/>
              </a:rPr>
              <a:t>push </a:t>
            </a:r>
            <a:r>
              <a:rPr sz="1000" spc="-5" dirty="0">
                <a:latin typeface="Times New Roman"/>
                <a:cs typeface="Times New Roman"/>
              </a:rPr>
              <a:t>paddle </a:t>
            </a:r>
            <a:r>
              <a:rPr sz="1000" spc="-10" dirty="0">
                <a:latin typeface="Times New Roman"/>
                <a:cs typeface="Times New Roman"/>
              </a:rPr>
              <a:t>into tyre. Repeat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 above operations </a:t>
            </a:r>
            <a:r>
              <a:rPr sz="1000" dirty="0">
                <a:latin typeface="Times New Roman"/>
                <a:cs typeface="Times New Roman"/>
              </a:rPr>
              <a:t>on </a:t>
            </a:r>
            <a:r>
              <a:rPr sz="1000" spc="-10" dirty="0">
                <a:latin typeface="Times New Roman"/>
                <a:cs typeface="Times New Roman"/>
              </a:rPr>
              <a:t>different </a:t>
            </a:r>
            <a:r>
              <a:rPr sz="1000" spc="-5" dirty="0">
                <a:latin typeface="Times New Roman"/>
                <a:cs typeface="Times New Roman"/>
              </a:rPr>
              <a:t>positions </a:t>
            </a:r>
            <a:r>
              <a:rPr sz="1000" spc="-15" dirty="0">
                <a:latin typeface="Times New Roman"/>
                <a:cs typeface="Times New Roman"/>
              </a:rPr>
              <a:t>around </a:t>
            </a:r>
            <a:r>
              <a:rPr sz="1000" spc="-1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tyre and </a:t>
            </a:r>
            <a:r>
              <a:rPr sz="1000" spc="-10" dirty="0">
                <a:latin typeface="Times New Roman"/>
                <a:cs typeface="Times New Roman"/>
              </a:rPr>
              <a:t>both </a:t>
            </a:r>
            <a:r>
              <a:rPr sz="1000" spc="-5" dirty="0">
                <a:latin typeface="Times New Roman"/>
                <a:cs typeface="Times New Roman"/>
              </a:rPr>
              <a:t>sides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tyre </a:t>
            </a:r>
            <a:r>
              <a:rPr sz="1000" spc="-10" dirty="0">
                <a:latin typeface="Times New Roman"/>
                <a:cs typeface="Times New Roman"/>
              </a:rPr>
              <a:t>until </a:t>
            </a:r>
            <a:r>
              <a:rPr sz="1000" spc="-5" dirty="0">
                <a:latin typeface="Times New Roman"/>
                <a:cs typeface="Times New Roman"/>
              </a:rPr>
              <a:t>tyre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bead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released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completely.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6000" y="1710085"/>
            <a:ext cx="1560830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-15" dirty="0">
                <a:latin typeface="Arial"/>
                <a:cs typeface="Arial"/>
              </a:rPr>
              <a:t>9.2. </a:t>
            </a:r>
            <a:r>
              <a:rPr sz="1000" b="1" spc="-10" dirty="0">
                <a:latin typeface="Arial"/>
                <a:cs typeface="Arial"/>
              </a:rPr>
              <a:t>Demounting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the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tyre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: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49771" y="1731421"/>
            <a:ext cx="287020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10" dirty="0">
                <a:latin typeface="Times New Roman"/>
                <a:cs typeface="Times New Roman"/>
              </a:rPr>
              <a:t>F</a:t>
            </a:r>
            <a:r>
              <a:rPr sz="1000" spc="-15" dirty="0">
                <a:latin typeface="Times New Roman"/>
                <a:cs typeface="Times New Roman"/>
              </a:rPr>
              <a:t>i</a:t>
            </a:r>
            <a:r>
              <a:rPr sz="1000" spc="-5" dirty="0">
                <a:latin typeface="Times New Roman"/>
                <a:cs typeface="Times New Roman"/>
              </a:rPr>
              <a:t>g 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7100" y="1915941"/>
            <a:ext cx="6188710" cy="70662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01600" marR="68580" indent="124460" algn="just">
              <a:lnSpc>
                <a:spcPct val="113999"/>
              </a:lnSpc>
              <a:spcBef>
                <a:spcPts val="110"/>
              </a:spcBef>
            </a:pPr>
            <a:r>
              <a:rPr sz="1000" spc="-10" dirty="0">
                <a:latin typeface="Times New Roman"/>
                <a:cs typeface="Times New Roman"/>
              </a:rPr>
              <a:t>Ensure to remove all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weights </a:t>
            </a:r>
            <a:r>
              <a:rPr sz="1000" spc="-5" dirty="0">
                <a:latin typeface="Times New Roman"/>
                <a:cs typeface="Times New Roman"/>
              </a:rPr>
              <a:t>on the </a:t>
            </a:r>
            <a:r>
              <a:rPr sz="1000" spc="-10" dirty="0">
                <a:latin typeface="Times New Roman"/>
                <a:cs typeface="Times New Roman"/>
              </a:rPr>
              <a:t>wheel </a:t>
            </a:r>
            <a:r>
              <a:rPr sz="1000" spc="-5" dirty="0">
                <a:latin typeface="Times New Roman"/>
                <a:cs typeface="Times New Roman"/>
              </a:rPr>
              <a:t>rim </a:t>
            </a:r>
            <a:r>
              <a:rPr sz="1000" spc="-10" dirty="0">
                <a:latin typeface="Times New Roman"/>
                <a:cs typeface="Times New Roman"/>
              </a:rPr>
              <a:t>and </a:t>
            </a:r>
            <a:r>
              <a:rPr sz="1000" spc="-20" dirty="0">
                <a:latin typeface="Times New Roman"/>
                <a:cs typeface="Times New Roman"/>
              </a:rPr>
              <a:t>to </a:t>
            </a:r>
            <a:r>
              <a:rPr sz="1000" spc="-5" dirty="0">
                <a:latin typeface="Times New Roman"/>
                <a:cs typeface="Times New Roman"/>
              </a:rPr>
              <a:t>exhaust </a:t>
            </a:r>
            <a:r>
              <a:rPr sz="1000" spc="-1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air in </a:t>
            </a:r>
            <a:r>
              <a:rPr sz="1000" spc="-10" dirty="0">
                <a:latin typeface="Times New Roman"/>
                <a:cs typeface="Times New Roman"/>
              </a:rPr>
              <a:t>the tyre completely </a:t>
            </a:r>
            <a:r>
              <a:rPr sz="1000" spc="-5" dirty="0">
                <a:latin typeface="Times New Roman"/>
                <a:cs typeface="Times New Roman"/>
              </a:rPr>
              <a:t>before </a:t>
            </a:r>
            <a:r>
              <a:rPr sz="1000" spc="-10" dirty="0">
                <a:latin typeface="Times New Roman"/>
                <a:cs typeface="Times New Roman"/>
              </a:rPr>
              <a:t>this operation.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Apply lubricating grease (or similar lubricant) </a:t>
            </a:r>
            <a:r>
              <a:rPr sz="1000" spc="-15" dirty="0">
                <a:latin typeface="Times New Roman"/>
                <a:cs typeface="Times New Roman"/>
              </a:rPr>
              <a:t>around </a:t>
            </a:r>
            <a:r>
              <a:rPr sz="1000" spc="-10" dirty="0">
                <a:latin typeface="Times New Roman"/>
                <a:cs typeface="Times New Roman"/>
              </a:rPr>
              <a:t>the tyre bead. </a:t>
            </a:r>
            <a:r>
              <a:rPr sz="1000" spc="-5" dirty="0">
                <a:latin typeface="Times New Roman"/>
                <a:cs typeface="Times New Roman"/>
              </a:rPr>
              <a:t>Without </a:t>
            </a:r>
            <a:r>
              <a:rPr sz="1000" spc="-10" dirty="0">
                <a:latin typeface="Times New Roman"/>
                <a:cs typeface="Times New Roman"/>
              </a:rPr>
              <a:t>the lubricant </a:t>
            </a:r>
            <a:r>
              <a:rPr sz="1000" spc="-15" dirty="0">
                <a:latin typeface="Times New Roman"/>
                <a:cs typeface="Times New Roman"/>
              </a:rPr>
              <a:t>may </a:t>
            </a:r>
            <a:r>
              <a:rPr sz="1000" spc="-5" dirty="0">
                <a:latin typeface="Times New Roman"/>
                <a:cs typeface="Times New Roman"/>
              </a:rPr>
              <a:t>lead </a:t>
            </a:r>
            <a:r>
              <a:rPr sz="1000" spc="-20" dirty="0">
                <a:latin typeface="Times New Roman"/>
                <a:cs typeface="Times New Roman"/>
              </a:rPr>
              <a:t>to </a:t>
            </a:r>
            <a:r>
              <a:rPr sz="1000" spc="-10" dirty="0">
                <a:latin typeface="Times New Roman"/>
                <a:cs typeface="Times New Roman"/>
              </a:rPr>
              <a:t>badly wear </a:t>
            </a:r>
            <a:r>
              <a:rPr sz="1000" spc="-15" dirty="0">
                <a:latin typeface="Times New Roman"/>
                <a:cs typeface="Times New Roman"/>
              </a:rPr>
              <a:t>and 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tear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tyre.</a:t>
            </a:r>
            <a:endParaRPr sz="1000">
              <a:latin typeface="Times New Roman"/>
              <a:cs typeface="Times New Roman"/>
            </a:endParaRPr>
          </a:p>
          <a:p>
            <a:pPr marL="226060" algn="just">
              <a:lnSpc>
                <a:spcPct val="100000"/>
              </a:lnSpc>
              <a:spcBef>
                <a:spcPts val="180"/>
              </a:spcBef>
            </a:pPr>
            <a:r>
              <a:rPr sz="1000" spc="-10" dirty="0">
                <a:latin typeface="Times New Roman"/>
                <a:cs typeface="Times New Roman"/>
              </a:rPr>
              <a:t>Clamp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wheel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methods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shown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as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below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regarded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ruled</a:t>
            </a:r>
            <a:r>
              <a:rPr sz="1000" spc="-20" dirty="0">
                <a:latin typeface="Times New Roman"/>
                <a:cs typeface="Times New Roman"/>
              </a:rPr>
              <a:t> dimension:</a:t>
            </a:r>
            <a:endParaRPr sz="1000">
              <a:latin typeface="Times New Roman"/>
              <a:cs typeface="Times New Roman"/>
            </a:endParaRPr>
          </a:p>
          <a:p>
            <a:pPr marL="363220" indent="-137795" algn="just">
              <a:lnSpc>
                <a:spcPct val="100000"/>
              </a:lnSpc>
              <a:spcBef>
                <a:spcPts val="180"/>
              </a:spcBef>
              <a:buAutoNum type="alphaLcPeriod"/>
              <a:tabLst>
                <a:tab pos="363855" algn="l"/>
              </a:tabLst>
            </a:pPr>
            <a:r>
              <a:rPr sz="1000" b="1" spc="-5" dirty="0">
                <a:latin typeface="Times New Roman"/>
                <a:cs typeface="Times New Roman"/>
              </a:rPr>
              <a:t>to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clamp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wheel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from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outside:</a:t>
            </a:r>
            <a:endParaRPr sz="1000">
              <a:latin typeface="Times New Roman"/>
              <a:cs typeface="Times New Roman"/>
            </a:endParaRPr>
          </a:p>
          <a:p>
            <a:pPr marL="101600" marR="99695" indent="124460" algn="just">
              <a:lnSpc>
                <a:spcPts val="1370"/>
              </a:lnSpc>
              <a:spcBef>
                <a:spcPts val="40"/>
              </a:spcBef>
            </a:pPr>
            <a:r>
              <a:rPr sz="1000" spc="-10" dirty="0">
                <a:latin typeface="Times New Roman"/>
                <a:cs typeface="Times New Roman"/>
              </a:rPr>
              <a:t>Tread the Jaws open and close </a:t>
            </a:r>
            <a:r>
              <a:rPr sz="1000" spc="-5" dirty="0">
                <a:latin typeface="Times New Roman"/>
                <a:cs typeface="Times New Roman"/>
              </a:rPr>
              <a:t>Pedal (V) </a:t>
            </a:r>
            <a:r>
              <a:rPr sz="1000" spc="-10" dirty="0">
                <a:latin typeface="Times New Roman"/>
                <a:cs typeface="Times New Roman"/>
              </a:rPr>
              <a:t>halfway down </a:t>
            </a:r>
            <a:r>
              <a:rPr sz="1000" spc="-5" dirty="0">
                <a:latin typeface="Times New Roman"/>
                <a:cs typeface="Times New Roman"/>
              </a:rPr>
              <a:t>to </a:t>
            </a:r>
            <a:r>
              <a:rPr sz="1000" spc="-10" dirty="0">
                <a:latin typeface="Times New Roman"/>
                <a:cs typeface="Times New Roman"/>
              </a:rPr>
              <a:t>middle, positioning for the </a:t>
            </a:r>
            <a:r>
              <a:rPr sz="1000" spc="-5" dirty="0">
                <a:latin typeface="Times New Roman"/>
                <a:cs typeface="Times New Roman"/>
              </a:rPr>
              <a:t>four </a:t>
            </a:r>
            <a:r>
              <a:rPr sz="1000" spc="-10" dirty="0">
                <a:latin typeface="Times New Roman"/>
                <a:cs typeface="Times New Roman"/>
              </a:rPr>
              <a:t>clamps </a:t>
            </a:r>
            <a:r>
              <a:rPr sz="1000" spc="-5" dirty="0">
                <a:latin typeface="Times New Roman"/>
                <a:cs typeface="Times New Roman"/>
              </a:rPr>
              <a:t>(G) </a:t>
            </a:r>
            <a:r>
              <a:rPr sz="1000" dirty="0">
                <a:latin typeface="Times New Roman"/>
                <a:cs typeface="Times New Roman"/>
              </a:rPr>
              <a:t>by </a:t>
            </a:r>
            <a:r>
              <a:rPr sz="1000" spc="-10" dirty="0">
                <a:latin typeface="Times New Roman"/>
                <a:cs typeface="Times New Roman"/>
              </a:rPr>
              <a:t>reference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scale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the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Turntable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(Y);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put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on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turntable,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hold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rim,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tread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Jaws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close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Pedal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(V)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until</a:t>
            </a:r>
            <a:endParaRPr sz="1000">
              <a:latin typeface="Times New Roman"/>
              <a:cs typeface="Times New Roman"/>
            </a:endParaRPr>
          </a:p>
          <a:p>
            <a:pPr marL="101600" algn="just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wheel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secured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jaws.</a:t>
            </a:r>
            <a:endParaRPr sz="1000">
              <a:latin typeface="Times New Roman"/>
              <a:cs typeface="Times New Roman"/>
            </a:endParaRPr>
          </a:p>
          <a:p>
            <a:pPr marL="361950" indent="-136525" algn="just">
              <a:lnSpc>
                <a:spcPct val="100000"/>
              </a:lnSpc>
              <a:spcBef>
                <a:spcPts val="170"/>
              </a:spcBef>
              <a:buAutoNum type="alphaLcPeriod" startAt="2"/>
              <a:tabLst>
                <a:tab pos="362585" algn="l"/>
              </a:tabLst>
            </a:pP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clamp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wheel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from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inside:</a:t>
            </a:r>
            <a:endParaRPr sz="1000">
              <a:latin typeface="Times New Roman"/>
              <a:cs typeface="Times New Roman"/>
            </a:endParaRPr>
          </a:p>
          <a:p>
            <a:pPr marL="101600" marR="96520" indent="124460" algn="just">
              <a:lnSpc>
                <a:spcPts val="1370"/>
              </a:lnSpc>
              <a:spcBef>
                <a:spcPts val="50"/>
              </a:spcBef>
            </a:pPr>
            <a:r>
              <a:rPr sz="1000" spc="-10" dirty="0">
                <a:latin typeface="Times New Roman"/>
                <a:cs typeface="Times New Roman"/>
              </a:rPr>
              <a:t>Positioning for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four clamps (G) and </a:t>
            </a:r>
            <a:r>
              <a:rPr sz="1000" spc="-5" dirty="0">
                <a:latin typeface="Times New Roman"/>
                <a:cs typeface="Times New Roman"/>
              </a:rPr>
              <a:t>let them all </a:t>
            </a:r>
            <a:r>
              <a:rPr sz="1000" spc="-10" dirty="0">
                <a:latin typeface="Times New Roman"/>
                <a:cs typeface="Times New Roman"/>
              </a:rPr>
              <a:t>closed. </a:t>
            </a:r>
            <a:r>
              <a:rPr sz="1000" spc="-5" dirty="0">
                <a:latin typeface="Times New Roman"/>
                <a:cs typeface="Times New Roman"/>
              </a:rPr>
              <a:t>Put </a:t>
            </a:r>
            <a:r>
              <a:rPr sz="1000" spc="-1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tyre on </a:t>
            </a:r>
            <a:r>
              <a:rPr sz="1000" spc="-10" dirty="0">
                <a:latin typeface="Times New Roman"/>
                <a:cs typeface="Times New Roman"/>
              </a:rPr>
              <a:t>the turntable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spc="-10" dirty="0">
                <a:latin typeface="Times New Roman"/>
                <a:cs typeface="Times New Roman"/>
              </a:rPr>
              <a:t>tread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Jaws </a:t>
            </a:r>
            <a:r>
              <a:rPr sz="1000" spc="-5" dirty="0">
                <a:latin typeface="Times New Roman"/>
                <a:cs typeface="Times New Roman"/>
              </a:rPr>
              <a:t>open </a:t>
            </a:r>
            <a:r>
              <a:rPr sz="1000" spc="-10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 close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Pedal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(V)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-5" dirty="0">
                <a:latin typeface="Times New Roman"/>
                <a:cs typeface="Times New Roman"/>
              </a:rPr>
              <a:t> open </a:t>
            </a:r>
            <a:r>
              <a:rPr sz="1000" spc="-10" dirty="0">
                <a:latin typeface="Times New Roman"/>
                <a:cs typeface="Times New Roman"/>
              </a:rPr>
              <a:t>the clamps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thereby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lock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wheel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 place.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 New Roman"/>
              <a:cs typeface="Times New Roman"/>
            </a:endParaRPr>
          </a:p>
          <a:p>
            <a:pPr marL="101600" algn="just">
              <a:lnSpc>
                <a:spcPct val="100000"/>
              </a:lnSpc>
              <a:spcBef>
                <a:spcPts val="5"/>
              </a:spcBef>
            </a:pPr>
            <a:r>
              <a:rPr sz="1000" b="1" spc="-10" dirty="0">
                <a:latin typeface="Times New Roman"/>
                <a:cs typeface="Times New Roman"/>
              </a:rPr>
              <a:t>Caution: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Check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to </a:t>
            </a:r>
            <a:r>
              <a:rPr sz="1000" b="1" spc="-15" dirty="0">
                <a:latin typeface="Times New Roman"/>
                <a:cs typeface="Times New Roman"/>
              </a:rPr>
              <a:t>make</a:t>
            </a:r>
            <a:r>
              <a:rPr sz="1000" b="1" spc="-10" dirty="0">
                <a:latin typeface="Times New Roman"/>
                <a:cs typeface="Times New Roman"/>
              </a:rPr>
              <a:t> sure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-10" dirty="0">
                <a:latin typeface="Times New Roman"/>
                <a:cs typeface="Times New Roman"/>
              </a:rPr>
              <a:t> wheel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firmly secured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by</a:t>
            </a:r>
            <a:r>
              <a:rPr sz="1000" b="1" spc="-5" dirty="0">
                <a:latin typeface="Times New Roman"/>
                <a:cs typeface="Times New Roman"/>
              </a:rPr>
              <a:t> the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four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clamps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before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next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step</a:t>
            </a:r>
            <a:r>
              <a:rPr sz="1000" spc="-10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101600" marR="2386330" algn="just">
              <a:lnSpc>
                <a:spcPct val="114199"/>
              </a:lnSpc>
            </a:pPr>
            <a:r>
              <a:rPr sz="1000" spc="-10" dirty="0">
                <a:latin typeface="Times New Roman"/>
                <a:cs typeface="Times New Roman"/>
              </a:rPr>
              <a:t>Lower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the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Vertical Arm (M) until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Mounting/demounting </a:t>
            </a:r>
            <a:r>
              <a:rPr sz="1000" spc="-15" dirty="0">
                <a:latin typeface="Times New Roman"/>
                <a:cs typeface="Times New Roman"/>
              </a:rPr>
              <a:t>head </a:t>
            </a:r>
            <a:r>
              <a:rPr sz="1000" spc="-5" dirty="0">
                <a:latin typeface="Times New Roman"/>
                <a:cs typeface="Times New Roman"/>
              </a:rPr>
              <a:t>(I)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rests </a:t>
            </a:r>
            <a:r>
              <a:rPr sz="1000" spc="-5" dirty="0">
                <a:latin typeface="Times New Roman"/>
                <a:cs typeface="Times New Roman"/>
              </a:rPr>
              <a:t>next </a:t>
            </a:r>
            <a:r>
              <a:rPr sz="1000" spc="-20" dirty="0">
                <a:latin typeface="Times New Roman"/>
                <a:cs typeface="Times New Roman"/>
              </a:rPr>
              <a:t>to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edge </a:t>
            </a:r>
            <a:r>
              <a:rPr sz="1000" spc="-5" dirty="0">
                <a:latin typeface="Times New Roman"/>
                <a:cs typeface="Times New Roman"/>
              </a:rPr>
              <a:t>of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rim, flip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Locking Handle to </a:t>
            </a:r>
            <a:r>
              <a:rPr sz="1000" spc="-15" dirty="0">
                <a:latin typeface="Times New Roman"/>
                <a:cs typeface="Times New Roman"/>
              </a:rPr>
              <a:t>lock the </a:t>
            </a:r>
            <a:r>
              <a:rPr sz="1000" spc="-10" dirty="0">
                <a:latin typeface="Times New Roman"/>
                <a:cs typeface="Times New Roman"/>
              </a:rPr>
              <a:t> Vertical Arm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spc="-10" dirty="0">
                <a:latin typeface="Times New Roman"/>
                <a:cs typeface="Times New Roman"/>
              </a:rPr>
              <a:t>Swing Arm </a:t>
            </a:r>
            <a:r>
              <a:rPr sz="1000" spc="-5" dirty="0">
                <a:latin typeface="Times New Roman"/>
                <a:cs typeface="Times New Roman"/>
              </a:rPr>
              <a:t>in position, </a:t>
            </a:r>
            <a:r>
              <a:rPr sz="1000" spc="-15" dirty="0">
                <a:latin typeface="Times New Roman"/>
                <a:cs typeface="Times New Roman"/>
              </a:rPr>
              <a:t>and </a:t>
            </a:r>
            <a:r>
              <a:rPr sz="1000" spc="-10" dirty="0">
                <a:latin typeface="Times New Roman"/>
                <a:cs typeface="Times New Roman"/>
              </a:rPr>
              <a:t>also </a:t>
            </a:r>
            <a:r>
              <a:rPr sz="1000" spc="-5" dirty="0">
                <a:latin typeface="Times New Roman"/>
                <a:cs typeface="Times New Roman"/>
              </a:rPr>
              <a:t>adjust </a:t>
            </a:r>
            <a:r>
              <a:rPr sz="1000" spc="-1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Rocker </a:t>
            </a:r>
            <a:r>
              <a:rPr sz="1000" spc="-10" dirty="0">
                <a:latin typeface="Times New Roman"/>
                <a:cs typeface="Times New Roman"/>
              </a:rPr>
              <a:t>Arm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make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Mounting/demounting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head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can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raise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2mm-3mm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automatically </a:t>
            </a:r>
            <a:r>
              <a:rPr sz="1000" spc="-5" dirty="0">
                <a:latin typeface="Times New Roman"/>
                <a:cs typeface="Times New Roman"/>
              </a:rPr>
              <a:t> from the </a:t>
            </a:r>
            <a:r>
              <a:rPr sz="1000" spc="-10" dirty="0">
                <a:latin typeface="Times New Roman"/>
                <a:cs typeface="Times New Roman"/>
              </a:rPr>
              <a:t>edge </a:t>
            </a:r>
            <a:r>
              <a:rPr sz="1000" spc="-5" dirty="0">
                <a:latin typeface="Times New Roman"/>
                <a:cs typeface="Times New Roman"/>
              </a:rPr>
              <a:t>of </a:t>
            </a:r>
            <a:r>
              <a:rPr sz="1000" spc="-10" dirty="0">
                <a:latin typeface="Times New Roman"/>
                <a:cs typeface="Times New Roman"/>
              </a:rPr>
              <a:t>the wheel rim. </a:t>
            </a:r>
            <a:r>
              <a:rPr sz="1000" spc="-5" dirty="0">
                <a:latin typeface="Times New Roman"/>
                <a:cs typeface="Times New Roman"/>
              </a:rPr>
              <a:t>Insert </a:t>
            </a:r>
            <a:r>
              <a:rPr sz="1000" spc="-10" dirty="0">
                <a:latin typeface="Times New Roman"/>
                <a:cs typeface="Times New Roman"/>
              </a:rPr>
              <a:t>the Lifting Lever </a:t>
            </a:r>
            <a:r>
              <a:rPr sz="1000" spc="-5" dirty="0">
                <a:latin typeface="Times New Roman"/>
                <a:cs typeface="Times New Roman"/>
              </a:rPr>
              <a:t>(T) </a:t>
            </a:r>
            <a:r>
              <a:rPr sz="1000" spc="-10" dirty="0">
                <a:latin typeface="Times New Roman"/>
                <a:cs typeface="Times New Roman"/>
              </a:rPr>
              <a:t>between the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 bead </a:t>
            </a:r>
            <a:r>
              <a:rPr sz="1000" spc="-15" dirty="0">
                <a:latin typeface="Times New Roman"/>
                <a:cs typeface="Times New Roman"/>
              </a:rPr>
              <a:t>and </a:t>
            </a:r>
            <a:r>
              <a:rPr sz="1000" spc="-10" dirty="0">
                <a:latin typeface="Times New Roman"/>
                <a:cs typeface="Times New Roman"/>
              </a:rPr>
              <a:t>the front </a:t>
            </a:r>
            <a:r>
              <a:rPr sz="1000" spc="-5" dirty="0">
                <a:latin typeface="Times New Roman"/>
                <a:cs typeface="Times New Roman"/>
              </a:rPr>
              <a:t>section of the </a:t>
            </a:r>
            <a:r>
              <a:rPr sz="1000" spc="-10" dirty="0">
                <a:latin typeface="Times New Roman"/>
                <a:cs typeface="Times New Roman"/>
              </a:rPr>
              <a:t>mounting/demounting head (I), and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move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above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mounting/demounting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head </a:t>
            </a:r>
            <a:r>
              <a:rPr sz="1000" spc="-5" dirty="0">
                <a:latin typeface="Times New Roman"/>
                <a:cs typeface="Times New Roman"/>
              </a:rPr>
              <a:t>as </a:t>
            </a:r>
            <a:r>
              <a:rPr sz="1000" spc="-15" dirty="0">
                <a:latin typeface="Times New Roman"/>
                <a:cs typeface="Times New Roman"/>
              </a:rPr>
              <a:t>shown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Fig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6.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01600" marR="123825">
              <a:lnSpc>
                <a:spcPct val="112000"/>
              </a:lnSpc>
              <a:spcBef>
                <a:spcPts val="5"/>
              </a:spcBef>
            </a:pPr>
            <a:r>
              <a:rPr sz="1000" b="1" spc="-10" dirty="0">
                <a:latin typeface="Times New Roman"/>
                <a:cs typeface="Times New Roman"/>
              </a:rPr>
              <a:t>Caution: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Chains,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bracelets,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loose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clothes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and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anything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else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close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to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rotating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parts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w</a:t>
            </a:r>
            <a:r>
              <a:rPr sz="1500" spc="-15" baseline="27777" dirty="0">
                <a:latin typeface="Times New Roman"/>
                <a:cs typeface="Times New Roman"/>
              </a:rPr>
              <a:t>F</a:t>
            </a:r>
            <a:r>
              <a:rPr sz="1000" b="1" spc="-10" dirty="0">
                <a:latin typeface="Times New Roman"/>
                <a:cs typeface="Times New Roman"/>
              </a:rPr>
              <a:t>il</a:t>
            </a:r>
            <a:r>
              <a:rPr sz="1500" spc="-15" baseline="27777" dirty="0">
                <a:latin typeface="Times New Roman"/>
                <a:cs typeface="Times New Roman"/>
              </a:rPr>
              <a:t>i</a:t>
            </a:r>
            <a:r>
              <a:rPr sz="1000" b="1" spc="-10" dirty="0">
                <a:latin typeface="Times New Roman"/>
                <a:cs typeface="Times New Roman"/>
              </a:rPr>
              <a:t>l</a:t>
            </a:r>
            <a:r>
              <a:rPr sz="1500" spc="-15" baseline="27777" dirty="0">
                <a:latin typeface="Times New Roman"/>
                <a:cs typeface="Times New Roman"/>
              </a:rPr>
              <a:t>g</a:t>
            </a:r>
            <a:r>
              <a:rPr sz="1000" b="1" spc="-10" dirty="0">
                <a:latin typeface="Times New Roman"/>
                <a:cs typeface="Times New Roman"/>
              </a:rPr>
              <a:t>b</a:t>
            </a:r>
            <a:r>
              <a:rPr sz="1500" spc="-15" baseline="27777" dirty="0">
                <a:latin typeface="Times New Roman"/>
                <a:cs typeface="Times New Roman"/>
              </a:rPr>
              <a:t>6</a:t>
            </a:r>
            <a:r>
              <a:rPr sz="1000" b="1" spc="-10" dirty="0">
                <a:latin typeface="Times New Roman"/>
                <a:cs typeface="Times New Roman"/>
              </a:rPr>
              <a:t>ring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danger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to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the </a:t>
            </a:r>
            <a:r>
              <a:rPr sz="1000" b="1" spc="-23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operator</a:t>
            </a:r>
            <a:r>
              <a:rPr sz="1000" spc="-15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imes New Roman"/>
              <a:cs typeface="Times New Roman"/>
            </a:endParaRPr>
          </a:p>
          <a:p>
            <a:pPr marL="101600" marR="100965" indent="187325" algn="just">
              <a:lnSpc>
                <a:spcPct val="112999"/>
              </a:lnSpc>
            </a:pPr>
            <a:r>
              <a:rPr sz="1000" spc="-10" dirty="0">
                <a:latin typeface="Times New Roman"/>
                <a:cs typeface="Times New Roman"/>
              </a:rPr>
              <a:t>With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Lifting Lever held in position, tread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Turntable Rotation </a:t>
            </a:r>
            <a:r>
              <a:rPr sz="1000" spc="-5" dirty="0">
                <a:latin typeface="Times New Roman"/>
                <a:cs typeface="Times New Roman"/>
              </a:rPr>
              <a:t>Pedal </a:t>
            </a:r>
            <a:r>
              <a:rPr sz="1000" spc="-10" dirty="0">
                <a:latin typeface="Times New Roman"/>
                <a:cs typeface="Times New Roman"/>
              </a:rPr>
              <a:t>(Z), rotate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Turntable </a:t>
            </a:r>
            <a:r>
              <a:rPr sz="1000" spc="-5" dirty="0">
                <a:latin typeface="Times New Roman"/>
                <a:cs typeface="Times New Roman"/>
              </a:rPr>
              <a:t>(Y) </a:t>
            </a:r>
            <a:r>
              <a:rPr sz="1000" spc="-15" dirty="0">
                <a:latin typeface="Times New Roman"/>
                <a:cs typeface="Times New Roman"/>
              </a:rPr>
              <a:t>in </a:t>
            </a:r>
            <a:r>
              <a:rPr sz="1000" spc="-5" dirty="0">
                <a:latin typeface="Times New Roman"/>
                <a:cs typeface="Times New Roman"/>
              </a:rPr>
              <a:t>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clockwise </a:t>
            </a:r>
            <a:r>
              <a:rPr sz="1000" spc="-5" dirty="0">
                <a:latin typeface="Times New Roman"/>
                <a:cs typeface="Times New Roman"/>
              </a:rPr>
              <a:t>direction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until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completely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separated</a:t>
            </a:r>
            <a:r>
              <a:rPr sz="1000" spc="-5" dirty="0">
                <a:latin typeface="Times New Roman"/>
                <a:cs typeface="Times New Roman"/>
              </a:rPr>
              <a:t> from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wheel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rim.</a:t>
            </a:r>
            <a:endParaRPr sz="1000">
              <a:latin typeface="Times New Roman"/>
              <a:cs typeface="Times New Roman"/>
            </a:endParaRPr>
          </a:p>
          <a:p>
            <a:pPr marL="101600" marR="102235" indent="124460" algn="just">
              <a:lnSpc>
                <a:spcPct val="113999"/>
              </a:lnSpc>
              <a:spcBef>
                <a:spcPts val="10"/>
              </a:spcBef>
            </a:pPr>
            <a:r>
              <a:rPr sz="1000" spc="-5" dirty="0">
                <a:latin typeface="Times New Roman"/>
                <a:cs typeface="Times New Roman"/>
              </a:rPr>
              <a:t>For the other </a:t>
            </a:r>
            <a:r>
              <a:rPr sz="1000" spc="-10" dirty="0">
                <a:latin typeface="Times New Roman"/>
                <a:cs typeface="Times New Roman"/>
              </a:rPr>
              <a:t>side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 demounting,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keep</a:t>
            </a:r>
            <a:r>
              <a:rPr sz="1000" spc="-10" dirty="0">
                <a:latin typeface="Times New Roman"/>
                <a:cs typeface="Times New Roman"/>
              </a:rPr>
              <a:t> using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lifting lever to </a:t>
            </a:r>
            <a:r>
              <a:rPr sz="1000" spc="-5" dirty="0">
                <a:latin typeface="Times New Roman"/>
                <a:cs typeface="Times New Roman"/>
              </a:rPr>
              <a:t>lift </a:t>
            </a:r>
            <a:r>
              <a:rPr sz="1000" spc="-10" dirty="0">
                <a:latin typeface="Times New Roman"/>
                <a:cs typeface="Times New Roman"/>
              </a:rPr>
              <a:t>the tyre, make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other </a:t>
            </a:r>
            <a:r>
              <a:rPr sz="1000" spc="-5" dirty="0">
                <a:latin typeface="Times New Roman"/>
                <a:cs typeface="Times New Roman"/>
              </a:rPr>
              <a:t>side </a:t>
            </a:r>
            <a:r>
              <a:rPr sz="1000" spc="-10" dirty="0">
                <a:latin typeface="Times New Roman"/>
                <a:cs typeface="Times New Roman"/>
              </a:rPr>
              <a:t>tyre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separated </a:t>
            </a:r>
            <a:r>
              <a:rPr sz="1000" spc="-5" dirty="0">
                <a:latin typeface="Times New Roman"/>
                <a:cs typeface="Times New Roman"/>
              </a:rPr>
              <a:t> from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 wheel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rim.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1600">
              <a:lnSpc>
                <a:spcPct val="100000"/>
              </a:lnSpc>
              <a:spcBef>
                <a:spcPts val="655"/>
              </a:spcBef>
            </a:pPr>
            <a:r>
              <a:rPr sz="1000" b="1" spc="-15" dirty="0">
                <a:latin typeface="Arial"/>
                <a:cs typeface="Arial"/>
              </a:rPr>
              <a:t>9.3.</a:t>
            </a:r>
            <a:r>
              <a:rPr sz="1000" b="1" spc="-10" dirty="0">
                <a:latin typeface="Arial"/>
                <a:cs typeface="Arial"/>
              </a:rPr>
              <a:t> Mounting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the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tyre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: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 marL="101600">
              <a:lnSpc>
                <a:spcPct val="100000"/>
              </a:lnSpc>
              <a:spcBef>
                <a:spcPts val="655"/>
              </a:spcBef>
            </a:pPr>
            <a:r>
              <a:rPr sz="1000" b="1" spc="-10" dirty="0">
                <a:latin typeface="Times New Roman"/>
                <a:cs typeface="Times New Roman"/>
              </a:rPr>
              <a:t>Caution: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Check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to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make</a:t>
            </a:r>
            <a:r>
              <a:rPr sz="1000" b="1" spc="-10" dirty="0">
                <a:latin typeface="Times New Roman"/>
                <a:cs typeface="Times New Roman"/>
              </a:rPr>
              <a:t> sure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that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tyre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and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</a:t>
            </a:r>
            <a:r>
              <a:rPr sz="1000" b="1" spc="-5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wheel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rim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are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of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same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size </a:t>
            </a:r>
            <a:r>
              <a:rPr sz="1000" b="1" spc="-5" dirty="0">
                <a:latin typeface="Times New Roman"/>
                <a:cs typeface="Times New Roman"/>
              </a:rPr>
              <a:t>before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mounting</a:t>
            </a:r>
            <a:r>
              <a:rPr sz="1000" b="1" spc="-10" dirty="0">
                <a:latin typeface="Times New Roman"/>
                <a:cs typeface="Times New Roman"/>
              </a:rPr>
              <a:t> the </a:t>
            </a:r>
            <a:r>
              <a:rPr sz="1000" b="1" spc="-15" dirty="0">
                <a:latin typeface="Times New Roman"/>
                <a:cs typeface="Times New Roman"/>
              </a:rPr>
              <a:t>tyre.</a:t>
            </a:r>
            <a:endParaRPr sz="1000">
              <a:latin typeface="Times New Roman"/>
              <a:cs typeface="Times New Roman"/>
            </a:endParaRPr>
          </a:p>
          <a:p>
            <a:pPr marL="101600" marR="194945">
              <a:lnSpc>
                <a:spcPct val="112000"/>
              </a:lnSpc>
              <a:spcBef>
                <a:spcPts val="25"/>
              </a:spcBef>
            </a:pPr>
            <a:r>
              <a:rPr sz="1000" b="1" spc="-20" dirty="0">
                <a:latin typeface="Times New Roman"/>
                <a:cs typeface="Times New Roman"/>
              </a:rPr>
              <a:t>To </a:t>
            </a:r>
            <a:r>
              <a:rPr sz="1000" b="1" spc="-10" dirty="0">
                <a:latin typeface="Times New Roman"/>
                <a:cs typeface="Times New Roman"/>
              </a:rPr>
              <a:t>avoid any </a:t>
            </a:r>
            <a:r>
              <a:rPr sz="1000" b="1" spc="-15" dirty="0">
                <a:latin typeface="Times New Roman"/>
                <a:cs typeface="Times New Roman"/>
              </a:rPr>
              <a:t>damage </a:t>
            </a:r>
            <a:r>
              <a:rPr sz="1000" b="1" spc="-5" dirty="0">
                <a:latin typeface="Times New Roman"/>
                <a:cs typeface="Times New Roman"/>
              </a:rPr>
              <a:t>on type, lubricate </a:t>
            </a:r>
            <a:r>
              <a:rPr sz="1000" b="1" spc="-10" dirty="0">
                <a:latin typeface="Times New Roman"/>
                <a:cs typeface="Times New Roman"/>
              </a:rPr>
              <a:t>the </a:t>
            </a:r>
            <a:r>
              <a:rPr sz="1000" b="1" spc="-5" dirty="0">
                <a:latin typeface="Times New Roman"/>
                <a:cs typeface="Times New Roman"/>
              </a:rPr>
              <a:t>tyre </a:t>
            </a:r>
            <a:r>
              <a:rPr sz="1000" b="1" spc="-10" dirty="0">
                <a:latin typeface="Times New Roman"/>
                <a:cs typeface="Times New Roman"/>
              </a:rPr>
              <a:t>bead </a:t>
            </a:r>
            <a:r>
              <a:rPr sz="1000" b="1" spc="-5" dirty="0">
                <a:latin typeface="Times New Roman"/>
                <a:cs typeface="Times New Roman"/>
              </a:rPr>
              <a:t>and </a:t>
            </a:r>
            <a:r>
              <a:rPr sz="1000" b="1" dirty="0">
                <a:latin typeface="Times New Roman"/>
                <a:cs typeface="Times New Roman"/>
              </a:rPr>
              <a:t>the </a:t>
            </a:r>
            <a:r>
              <a:rPr sz="1000" b="1" spc="-5" dirty="0">
                <a:latin typeface="Times New Roman"/>
                <a:cs typeface="Times New Roman"/>
              </a:rPr>
              <a:t>wheel </a:t>
            </a:r>
            <a:r>
              <a:rPr sz="1000" b="1" spc="-10" dirty="0">
                <a:latin typeface="Times New Roman"/>
                <a:cs typeface="Times New Roman"/>
              </a:rPr>
              <a:t>rim </a:t>
            </a:r>
            <a:r>
              <a:rPr sz="1000" b="1" spc="-5" dirty="0">
                <a:latin typeface="Times New Roman"/>
                <a:cs typeface="Times New Roman"/>
              </a:rPr>
              <a:t>with the </a:t>
            </a:r>
            <a:r>
              <a:rPr sz="1000" b="1" spc="-10" dirty="0">
                <a:latin typeface="Times New Roman"/>
                <a:cs typeface="Times New Roman"/>
              </a:rPr>
              <a:t>lubrication recommended by </a:t>
            </a:r>
            <a:r>
              <a:rPr sz="1000" b="1" spc="-2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manufacturer.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Put </a:t>
            </a:r>
            <a:r>
              <a:rPr sz="1000" b="1" spc="-5" dirty="0">
                <a:latin typeface="Times New Roman"/>
                <a:cs typeface="Times New Roman"/>
              </a:rPr>
              <a:t>on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-10" dirty="0">
                <a:latin typeface="Times New Roman"/>
                <a:cs typeface="Times New Roman"/>
              </a:rPr>
              <a:t> tyre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and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check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the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situation</a:t>
            </a:r>
            <a:r>
              <a:rPr sz="1000" spc="-10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01600" marR="147955">
              <a:lnSpc>
                <a:spcPct val="111000"/>
              </a:lnSpc>
            </a:pPr>
            <a:r>
              <a:rPr sz="1000" b="1" spc="-10" dirty="0">
                <a:latin typeface="Times New Roman"/>
                <a:cs typeface="Times New Roman"/>
              </a:rPr>
              <a:t>Caution:</a:t>
            </a:r>
            <a:r>
              <a:rPr sz="1000" b="1" spc="17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When</a:t>
            </a:r>
            <a:r>
              <a:rPr sz="1000" b="1" spc="18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clamp</a:t>
            </a:r>
            <a:r>
              <a:rPr sz="1000" b="1" spc="20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</a:t>
            </a:r>
            <a:r>
              <a:rPr sz="1000" b="1" spc="18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wheel</a:t>
            </a:r>
            <a:r>
              <a:rPr sz="1000" b="1" spc="19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rim,</a:t>
            </a:r>
            <a:r>
              <a:rPr sz="1000" b="1" spc="20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don't</a:t>
            </a:r>
            <a:r>
              <a:rPr sz="1000" b="1" spc="20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put</a:t>
            </a:r>
            <a:r>
              <a:rPr sz="1000" b="1" spc="18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your</a:t>
            </a:r>
            <a:r>
              <a:rPr sz="1000" b="1" spc="204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hands</a:t>
            </a:r>
            <a:r>
              <a:rPr sz="1000" b="1" spc="19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on</a:t>
            </a:r>
            <a:r>
              <a:rPr sz="1000" b="1" spc="19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18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wheel</a:t>
            </a:r>
            <a:r>
              <a:rPr sz="1000" b="1" spc="18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rim</a:t>
            </a:r>
            <a:r>
              <a:rPr sz="1000" b="1" spc="17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to</a:t>
            </a:r>
            <a:r>
              <a:rPr sz="1000" b="1" spc="18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avoid</a:t>
            </a:r>
            <a:r>
              <a:rPr sz="1000" b="1" spc="20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injury</a:t>
            </a:r>
            <a:r>
              <a:rPr sz="1000" b="1" spc="19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during</a:t>
            </a:r>
            <a:r>
              <a:rPr sz="1000" b="1" spc="19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this </a:t>
            </a:r>
            <a:r>
              <a:rPr sz="1000" b="1" spc="-23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operation</a:t>
            </a:r>
            <a:r>
              <a:rPr sz="1000" spc="-15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7360" y="633983"/>
            <a:ext cx="1220516" cy="104389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21935" y="4492752"/>
            <a:ext cx="2058924" cy="138531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614172" y="286511"/>
            <a:ext cx="6536690" cy="9479915"/>
          </a:xfrm>
          <a:custGeom>
            <a:avLst/>
            <a:gdLst/>
            <a:ahLst/>
            <a:cxnLst/>
            <a:rect l="l" t="t" r="r" b="b"/>
            <a:pathLst>
              <a:path w="6536690" h="9479915">
                <a:moveTo>
                  <a:pt x="6536423" y="12"/>
                </a:moveTo>
                <a:lnTo>
                  <a:pt x="6519672" y="12"/>
                </a:lnTo>
                <a:lnTo>
                  <a:pt x="0" y="0"/>
                </a:lnTo>
                <a:lnTo>
                  <a:pt x="0" y="16764"/>
                </a:lnTo>
                <a:lnTo>
                  <a:pt x="6519672" y="16764"/>
                </a:lnTo>
                <a:lnTo>
                  <a:pt x="6519672" y="9462529"/>
                </a:lnTo>
                <a:lnTo>
                  <a:pt x="16751" y="9462529"/>
                </a:lnTo>
                <a:lnTo>
                  <a:pt x="16751" y="16776"/>
                </a:lnTo>
                <a:lnTo>
                  <a:pt x="0" y="16776"/>
                </a:lnTo>
                <a:lnTo>
                  <a:pt x="0" y="9462529"/>
                </a:lnTo>
                <a:lnTo>
                  <a:pt x="0" y="9479293"/>
                </a:lnTo>
                <a:lnTo>
                  <a:pt x="6519672" y="9479293"/>
                </a:lnTo>
                <a:lnTo>
                  <a:pt x="6536423" y="9479293"/>
                </a:lnTo>
                <a:lnTo>
                  <a:pt x="6536423" y="9462529"/>
                </a:lnTo>
                <a:lnTo>
                  <a:pt x="6536423" y="16776"/>
                </a:lnTo>
                <a:lnTo>
                  <a:pt x="6536423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69322" y="9500933"/>
            <a:ext cx="205104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-3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6</a:t>
            </a:r>
            <a:r>
              <a:rPr sz="850" spc="-4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-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94391" y="145044"/>
            <a:ext cx="843915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6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7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09827" y="2499360"/>
            <a:ext cx="1870075" cy="1746885"/>
            <a:chOff x="909827" y="2499360"/>
            <a:chExt cx="1870075" cy="17468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9827" y="2499360"/>
              <a:ext cx="1869947" cy="174650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043683" y="2921507"/>
              <a:ext cx="96520" cy="116205"/>
            </a:xfrm>
            <a:custGeom>
              <a:avLst/>
              <a:gdLst/>
              <a:ahLst/>
              <a:cxnLst/>
              <a:rect l="l" t="t" r="r" b="b"/>
              <a:pathLst>
                <a:path w="96519" h="116205">
                  <a:moveTo>
                    <a:pt x="7620" y="115824"/>
                  </a:moveTo>
                  <a:lnTo>
                    <a:pt x="0" y="111251"/>
                  </a:lnTo>
                  <a:lnTo>
                    <a:pt x="89916" y="0"/>
                  </a:lnTo>
                  <a:lnTo>
                    <a:pt x="96012" y="6095"/>
                  </a:lnTo>
                  <a:lnTo>
                    <a:pt x="7620" y="1158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0551" y="2791967"/>
              <a:ext cx="88392" cy="14630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120906" y="2767511"/>
            <a:ext cx="95885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5" dirty="0">
                <a:latin typeface="Times New Roman"/>
                <a:cs typeface="Times New Roman"/>
              </a:rPr>
              <a:t>F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953511" y="2636520"/>
            <a:ext cx="1937385" cy="1519555"/>
            <a:chOff x="2953511" y="2636520"/>
            <a:chExt cx="1937385" cy="151955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53511" y="2636520"/>
              <a:ext cx="1937004" cy="151942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148584" y="2639568"/>
              <a:ext cx="434340" cy="622300"/>
            </a:xfrm>
            <a:custGeom>
              <a:avLst/>
              <a:gdLst/>
              <a:ahLst/>
              <a:cxnLst/>
              <a:rect l="l" t="t" r="r" b="b"/>
              <a:pathLst>
                <a:path w="434339" h="622300">
                  <a:moveTo>
                    <a:pt x="434340" y="621791"/>
                  </a:moveTo>
                  <a:lnTo>
                    <a:pt x="0" y="621791"/>
                  </a:lnTo>
                  <a:lnTo>
                    <a:pt x="0" y="0"/>
                  </a:lnTo>
                  <a:lnTo>
                    <a:pt x="434340" y="0"/>
                  </a:lnTo>
                  <a:lnTo>
                    <a:pt x="434340" y="6217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245608" y="2674619"/>
            <a:ext cx="1664335" cy="1442085"/>
            <a:chOff x="5245608" y="2674619"/>
            <a:chExt cx="1664335" cy="1442085"/>
          </a:xfrm>
        </p:grpSpPr>
        <p:sp>
          <p:nvSpPr>
            <p:cNvPr id="13" name="object 13"/>
            <p:cNvSpPr/>
            <p:nvPr/>
          </p:nvSpPr>
          <p:spPr>
            <a:xfrm>
              <a:off x="6010643" y="2699003"/>
              <a:ext cx="485140" cy="475615"/>
            </a:xfrm>
            <a:custGeom>
              <a:avLst/>
              <a:gdLst/>
              <a:ahLst/>
              <a:cxnLst/>
              <a:rect l="l" t="t" r="r" b="b"/>
              <a:pathLst>
                <a:path w="485139" h="475614">
                  <a:moveTo>
                    <a:pt x="484632" y="448056"/>
                  </a:moveTo>
                  <a:lnTo>
                    <a:pt x="461784" y="0"/>
                  </a:lnTo>
                  <a:lnTo>
                    <a:pt x="460248" y="0"/>
                  </a:lnTo>
                  <a:lnTo>
                    <a:pt x="483120" y="448056"/>
                  </a:lnTo>
                  <a:lnTo>
                    <a:pt x="484632" y="448056"/>
                  </a:lnTo>
                  <a:close/>
                </a:path>
                <a:path w="485139" h="475614">
                  <a:moveTo>
                    <a:pt x="484632" y="448056"/>
                  </a:moveTo>
                  <a:lnTo>
                    <a:pt x="376428" y="473964"/>
                  </a:lnTo>
                  <a:lnTo>
                    <a:pt x="350532" y="1524"/>
                  </a:lnTo>
                  <a:lnTo>
                    <a:pt x="348996" y="3048"/>
                  </a:lnTo>
                  <a:lnTo>
                    <a:pt x="374802" y="473481"/>
                  </a:lnTo>
                  <a:lnTo>
                    <a:pt x="309918" y="454152"/>
                  </a:lnTo>
                  <a:lnTo>
                    <a:pt x="306273" y="453072"/>
                  </a:lnTo>
                  <a:lnTo>
                    <a:pt x="281940" y="13716"/>
                  </a:lnTo>
                  <a:lnTo>
                    <a:pt x="280416" y="13716"/>
                  </a:lnTo>
                  <a:lnTo>
                    <a:pt x="285318" y="102362"/>
                  </a:lnTo>
                  <a:lnTo>
                    <a:pt x="0" y="161544"/>
                  </a:lnTo>
                  <a:lnTo>
                    <a:pt x="0" y="163068"/>
                  </a:lnTo>
                  <a:lnTo>
                    <a:pt x="3048" y="268224"/>
                  </a:lnTo>
                  <a:lnTo>
                    <a:pt x="4572" y="268224"/>
                  </a:lnTo>
                  <a:lnTo>
                    <a:pt x="1524" y="163068"/>
                  </a:lnTo>
                  <a:lnTo>
                    <a:pt x="285407" y="103873"/>
                  </a:lnTo>
                  <a:lnTo>
                    <a:pt x="296786" y="309372"/>
                  </a:lnTo>
                  <a:lnTo>
                    <a:pt x="0" y="306324"/>
                  </a:lnTo>
                  <a:lnTo>
                    <a:pt x="0" y="307848"/>
                  </a:lnTo>
                  <a:lnTo>
                    <a:pt x="296862" y="310896"/>
                  </a:lnTo>
                  <a:lnTo>
                    <a:pt x="304723" y="452628"/>
                  </a:lnTo>
                  <a:lnTo>
                    <a:pt x="304800" y="454152"/>
                  </a:lnTo>
                  <a:lnTo>
                    <a:pt x="374891" y="475030"/>
                  </a:lnTo>
                  <a:lnTo>
                    <a:pt x="374916" y="475488"/>
                  </a:lnTo>
                  <a:lnTo>
                    <a:pt x="376428" y="475488"/>
                  </a:lnTo>
                  <a:lnTo>
                    <a:pt x="382803" y="473964"/>
                  </a:lnTo>
                  <a:lnTo>
                    <a:pt x="484632" y="449580"/>
                  </a:lnTo>
                  <a:lnTo>
                    <a:pt x="484632" y="4480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84164" y="2834640"/>
              <a:ext cx="198119" cy="20269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913107" y="3006851"/>
              <a:ext cx="527685" cy="498475"/>
            </a:xfrm>
            <a:custGeom>
              <a:avLst/>
              <a:gdLst/>
              <a:ahLst/>
              <a:cxnLst/>
              <a:rect l="l" t="t" r="r" b="b"/>
              <a:pathLst>
                <a:path w="527685" h="498475">
                  <a:moveTo>
                    <a:pt x="22872" y="333768"/>
                  </a:moveTo>
                  <a:lnTo>
                    <a:pt x="1536" y="24384"/>
                  </a:lnTo>
                  <a:lnTo>
                    <a:pt x="0" y="24384"/>
                  </a:lnTo>
                  <a:lnTo>
                    <a:pt x="21336" y="333768"/>
                  </a:lnTo>
                  <a:lnTo>
                    <a:pt x="22872" y="333768"/>
                  </a:lnTo>
                  <a:close/>
                </a:path>
                <a:path w="527685" h="498475">
                  <a:moveTo>
                    <a:pt x="33540" y="498348"/>
                  </a:moveTo>
                  <a:lnTo>
                    <a:pt x="27432" y="414540"/>
                  </a:lnTo>
                  <a:lnTo>
                    <a:pt x="25920" y="414540"/>
                  </a:lnTo>
                  <a:lnTo>
                    <a:pt x="32004" y="498348"/>
                  </a:lnTo>
                  <a:lnTo>
                    <a:pt x="33540" y="498348"/>
                  </a:lnTo>
                  <a:close/>
                </a:path>
                <a:path w="527685" h="498475">
                  <a:moveTo>
                    <a:pt x="204216" y="454152"/>
                  </a:moveTo>
                  <a:lnTo>
                    <a:pt x="178320" y="0"/>
                  </a:lnTo>
                  <a:lnTo>
                    <a:pt x="176784" y="0"/>
                  </a:lnTo>
                  <a:lnTo>
                    <a:pt x="202704" y="454152"/>
                  </a:lnTo>
                  <a:lnTo>
                    <a:pt x="204216" y="454152"/>
                  </a:lnTo>
                  <a:close/>
                </a:path>
                <a:path w="527685" h="498475">
                  <a:moveTo>
                    <a:pt x="449592" y="493776"/>
                  </a:moveTo>
                  <a:lnTo>
                    <a:pt x="445020" y="158508"/>
                  </a:lnTo>
                  <a:lnTo>
                    <a:pt x="443484" y="158508"/>
                  </a:lnTo>
                  <a:lnTo>
                    <a:pt x="448068" y="493776"/>
                  </a:lnTo>
                  <a:lnTo>
                    <a:pt x="449592" y="493776"/>
                  </a:lnTo>
                  <a:close/>
                </a:path>
                <a:path w="527685" h="498475">
                  <a:moveTo>
                    <a:pt x="473964" y="496824"/>
                  </a:moveTo>
                  <a:lnTo>
                    <a:pt x="469404" y="166116"/>
                  </a:lnTo>
                  <a:lnTo>
                    <a:pt x="467868" y="166116"/>
                  </a:lnTo>
                  <a:lnTo>
                    <a:pt x="472452" y="496824"/>
                  </a:lnTo>
                  <a:lnTo>
                    <a:pt x="473964" y="496824"/>
                  </a:lnTo>
                  <a:close/>
                </a:path>
                <a:path w="527685" h="498475">
                  <a:moveTo>
                    <a:pt x="513588" y="495300"/>
                  </a:moveTo>
                  <a:lnTo>
                    <a:pt x="509016" y="158508"/>
                  </a:lnTo>
                  <a:lnTo>
                    <a:pt x="507504" y="158508"/>
                  </a:lnTo>
                  <a:lnTo>
                    <a:pt x="512064" y="495300"/>
                  </a:lnTo>
                  <a:lnTo>
                    <a:pt x="513588" y="495300"/>
                  </a:lnTo>
                  <a:close/>
                </a:path>
                <a:path w="527685" h="498475">
                  <a:moveTo>
                    <a:pt x="527304" y="490740"/>
                  </a:moveTo>
                  <a:lnTo>
                    <a:pt x="522732" y="155448"/>
                  </a:lnTo>
                  <a:lnTo>
                    <a:pt x="521220" y="155448"/>
                  </a:lnTo>
                  <a:lnTo>
                    <a:pt x="525792" y="490740"/>
                  </a:lnTo>
                  <a:lnTo>
                    <a:pt x="527304" y="4907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99532" y="3776472"/>
              <a:ext cx="138683" cy="17221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568683" y="3104400"/>
              <a:ext cx="1341755" cy="901065"/>
            </a:xfrm>
            <a:custGeom>
              <a:avLst/>
              <a:gdLst/>
              <a:ahLst/>
              <a:cxnLst/>
              <a:rect l="l" t="t" r="r" b="b"/>
              <a:pathLst>
                <a:path w="1341754" h="901064">
                  <a:moveTo>
                    <a:pt x="16764" y="62471"/>
                  </a:moveTo>
                  <a:lnTo>
                    <a:pt x="0" y="33515"/>
                  </a:lnTo>
                  <a:lnTo>
                    <a:pt x="15240" y="62471"/>
                  </a:lnTo>
                  <a:lnTo>
                    <a:pt x="16764" y="62471"/>
                  </a:lnTo>
                  <a:close/>
                </a:path>
                <a:path w="1341754" h="901064">
                  <a:moveTo>
                    <a:pt x="1341132" y="502920"/>
                  </a:moveTo>
                  <a:lnTo>
                    <a:pt x="967270" y="545261"/>
                  </a:lnTo>
                  <a:lnTo>
                    <a:pt x="908316" y="502920"/>
                  </a:lnTo>
                  <a:lnTo>
                    <a:pt x="908316" y="504444"/>
                  </a:lnTo>
                  <a:lnTo>
                    <a:pt x="964171" y="545617"/>
                  </a:lnTo>
                  <a:lnTo>
                    <a:pt x="851306" y="558393"/>
                  </a:lnTo>
                  <a:lnTo>
                    <a:pt x="13728" y="0"/>
                  </a:lnTo>
                  <a:lnTo>
                    <a:pt x="12192" y="1511"/>
                  </a:lnTo>
                  <a:lnTo>
                    <a:pt x="849718" y="558571"/>
                  </a:lnTo>
                  <a:lnTo>
                    <a:pt x="789444" y="565391"/>
                  </a:lnTo>
                  <a:lnTo>
                    <a:pt x="789444" y="566928"/>
                  </a:lnTo>
                  <a:lnTo>
                    <a:pt x="851700" y="559879"/>
                  </a:lnTo>
                  <a:lnTo>
                    <a:pt x="983208" y="647344"/>
                  </a:lnTo>
                  <a:lnTo>
                    <a:pt x="969060" y="694321"/>
                  </a:lnTo>
                  <a:lnTo>
                    <a:pt x="18288" y="62484"/>
                  </a:lnTo>
                  <a:lnTo>
                    <a:pt x="16776" y="62484"/>
                  </a:lnTo>
                  <a:lnTo>
                    <a:pt x="968679" y="695591"/>
                  </a:lnTo>
                  <a:lnTo>
                    <a:pt x="950988" y="754380"/>
                  </a:lnTo>
                  <a:lnTo>
                    <a:pt x="903732" y="807720"/>
                  </a:lnTo>
                  <a:lnTo>
                    <a:pt x="842772" y="845820"/>
                  </a:lnTo>
                  <a:lnTo>
                    <a:pt x="711720" y="899160"/>
                  </a:lnTo>
                  <a:lnTo>
                    <a:pt x="711720" y="900684"/>
                  </a:lnTo>
                  <a:lnTo>
                    <a:pt x="842772" y="847344"/>
                  </a:lnTo>
                  <a:lnTo>
                    <a:pt x="905256" y="809244"/>
                  </a:lnTo>
                  <a:lnTo>
                    <a:pt x="952512" y="755904"/>
                  </a:lnTo>
                  <a:lnTo>
                    <a:pt x="970330" y="696683"/>
                  </a:lnTo>
                  <a:lnTo>
                    <a:pt x="972312" y="697992"/>
                  </a:lnTo>
                  <a:lnTo>
                    <a:pt x="972312" y="696468"/>
                  </a:lnTo>
                  <a:lnTo>
                    <a:pt x="970711" y="695413"/>
                  </a:lnTo>
                  <a:lnTo>
                    <a:pt x="984859" y="648449"/>
                  </a:lnTo>
                  <a:lnTo>
                    <a:pt x="986028" y="649211"/>
                  </a:lnTo>
                  <a:lnTo>
                    <a:pt x="987564" y="649211"/>
                  </a:lnTo>
                  <a:lnTo>
                    <a:pt x="985113" y="647585"/>
                  </a:lnTo>
                  <a:lnTo>
                    <a:pt x="995184" y="614172"/>
                  </a:lnTo>
                  <a:lnTo>
                    <a:pt x="995184" y="612648"/>
                  </a:lnTo>
                  <a:lnTo>
                    <a:pt x="993394" y="608380"/>
                  </a:lnTo>
                  <a:lnTo>
                    <a:pt x="993394" y="613524"/>
                  </a:lnTo>
                  <a:lnTo>
                    <a:pt x="983462" y="646493"/>
                  </a:lnTo>
                  <a:lnTo>
                    <a:pt x="937260" y="615683"/>
                  </a:lnTo>
                  <a:lnTo>
                    <a:pt x="918972" y="576059"/>
                  </a:lnTo>
                  <a:lnTo>
                    <a:pt x="918972" y="577583"/>
                  </a:lnTo>
                  <a:lnTo>
                    <a:pt x="935113" y="614248"/>
                  </a:lnTo>
                  <a:lnTo>
                    <a:pt x="853274" y="559701"/>
                  </a:lnTo>
                  <a:lnTo>
                    <a:pt x="965974" y="546938"/>
                  </a:lnTo>
                  <a:lnTo>
                    <a:pt x="966228" y="547116"/>
                  </a:lnTo>
                  <a:lnTo>
                    <a:pt x="993394" y="613524"/>
                  </a:lnTo>
                  <a:lnTo>
                    <a:pt x="993394" y="608380"/>
                  </a:lnTo>
                  <a:lnTo>
                    <a:pt x="967752" y="547116"/>
                  </a:lnTo>
                  <a:lnTo>
                    <a:pt x="967752" y="546735"/>
                  </a:lnTo>
                  <a:lnTo>
                    <a:pt x="1341132" y="504444"/>
                  </a:lnTo>
                  <a:lnTo>
                    <a:pt x="1341132" y="5029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71516" y="3590543"/>
              <a:ext cx="289560" cy="20116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4076" y="3358896"/>
              <a:ext cx="156971" cy="15697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684264" y="3461003"/>
              <a:ext cx="33655" cy="7620"/>
            </a:xfrm>
            <a:custGeom>
              <a:avLst/>
              <a:gdLst/>
              <a:ahLst/>
              <a:cxnLst/>
              <a:rect l="l" t="t" r="r" b="b"/>
              <a:pathLst>
                <a:path w="33654" h="7620">
                  <a:moveTo>
                    <a:pt x="32003" y="7620"/>
                  </a:moveTo>
                  <a:lnTo>
                    <a:pt x="0" y="1524"/>
                  </a:lnTo>
                  <a:lnTo>
                    <a:pt x="0" y="0"/>
                  </a:lnTo>
                  <a:lnTo>
                    <a:pt x="33528" y="6096"/>
                  </a:lnTo>
                  <a:lnTo>
                    <a:pt x="32003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48628" y="3290316"/>
              <a:ext cx="198119" cy="19811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556248" y="2999244"/>
              <a:ext cx="207645" cy="368935"/>
            </a:xfrm>
            <a:custGeom>
              <a:avLst/>
              <a:gdLst/>
              <a:ahLst/>
              <a:cxnLst/>
              <a:rect l="l" t="t" r="r" b="b"/>
              <a:pathLst>
                <a:path w="207645" h="368935">
                  <a:moveTo>
                    <a:pt x="3048" y="289560"/>
                  </a:moveTo>
                  <a:lnTo>
                    <a:pt x="1524" y="9144"/>
                  </a:lnTo>
                  <a:lnTo>
                    <a:pt x="0" y="9144"/>
                  </a:lnTo>
                  <a:lnTo>
                    <a:pt x="1511" y="289560"/>
                  </a:lnTo>
                  <a:lnTo>
                    <a:pt x="3048" y="289560"/>
                  </a:lnTo>
                  <a:close/>
                </a:path>
                <a:path w="207645" h="368935">
                  <a:moveTo>
                    <a:pt x="53327" y="289547"/>
                  </a:moveTo>
                  <a:lnTo>
                    <a:pt x="47244" y="0"/>
                  </a:lnTo>
                  <a:lnTo>
                    <a:pt x="45707" y="0"/>
                  </a:lnTo>
                  <a:lnTo>
                    <a:pt x="51816" y="289547"/>
                  </a:lnTo>
                  <a:lnTo>
                    <a:pt x="53327" y="289547"/>
                  </a:lnTo>
                  <a:close/>
                </a:path>
                <a:path w="207645" h="368935">
                  <a:moveTo>
                    <a:pt x="207251" y="364223"/>
                  </a:moveTo>
                  <a:lnTo>
                    <a:pt x="199631" y="355079"/>
                  </a:lnTo>
                  <a:lnTo>
                    <a:pt x="187439" y="342887"/>
                  </a:lnTo>
                  <a:lnTo>
                    <a:pt x="175247" y="338315"/>
                  </a:lnTo>
                  <a:lnTo>
                    <a:pt x="173723" y="338315"/>
                  </a:lnTo>
                  <a:lnTo>
                    <a:pt x="163334" y="335356"/>
                  </a:lnTo>
                  <a:lnTo>
                    <a:pt x="146304" y="315468"/>
                  </a:lnTo>
                  <a:lnTo>
                    <a:pt x="128016" y="297180"/>
                  </a:lnTo>
                  <a:lnTo>
                    <a:pt x="114300" y="289560"/>
                  </a:lnTo>
                  <a:lnTo>
                    <a:pt x="108966" y="288036"/>
                  </a:lnTo>
                  <a:lnTo>
                    <a:pt x="103632" y="286512"/>
                  </a:lnTo>
                  <a:lnTo>
                    <a:pt x="53340" y="289560"/>
                  </a:lnTo>
                  <a:lnTo>
                    <a:pt x="41148" y="295656"/>
                  </a:lnTo>
                  <a:lnTo>
                    <a:pt x="15240" y="295656"/>
                  </a:lnTo>
                  <a:lnTo>
                    <a:pt x="1511" y="289560"/>
                  </a:lnTo>
                  <a:lnTo>
                    <a:pt x="1524" y="291084"/>
                  </a:lnTo>
                  <a:lnTo>
                    <a:pt x="15240" y="297180"/>
                  </a:lnTo>
                  <a:lnTo>
                    <a:pt x="41148" y="297180"/>
                  </a:lnTo>
                  <a:lnTo>
                    <a:pt x="44196" y="295656"/>
                  </a:lnTo>
                  <a:lnTo>
                    <a:pt x="53340" y="291084"/>
                  </a:lnTo>
                  <a:lnTo>
                    <a:pt x="103632" y="288036"/>
                  </a:lnTo>
                  <a:lnTo>
                    <a:pt x="114300" y="291084"/>
                  </a:lnTo>
                  <a:lnTo>
                    <a:pt x="126492" y="298704"/>
                  </a:lnTo>
                  <a:lnTo>
                    <a:pt x="126492" y="297180"/>
                  </a:lnTo>
                  <a:lnTo>
                    <a:pt x="146304" y="316992"/>
                  </a:lnTo>
                  <a:lnTo>
                    <a:pt x="163055" y="336638"/>
                  </a:lnTo>
                  <a:lnTo>
                    <a:pt x="163055" y="336791"/>
                  </a:lnTo>
                  <a:lnTo>
                    <a:pt x="163233" y="336854"/>
                  </a:lnTo>
                  <a:lnTo>
                    <a:pt x="190500" y="368808"/>
                  </a:lnTo>
                  <a:lnTo>
                    <a:pt x="192024" y="368808"/>
                  </a:lnTo>
                  <a:lnTo>
                    <a:pt x="165074" y="337375"/>
                  </a:lnTo>
                  <a:lnTo>
                    <a:pt x="173723" y="339839"/>
                  </a:lnTo>
                  <a:lnTo>
                    <a:pt x="187439" y="344411"/>
                  </a:lnTo>
                  <a:lnTo>
                    <a:pt x="198107" y="356603"/>
                  </a:lnTo>
                  <a:lnTo>
                    <a:pt x="205727" y="365747"/>
                  </a:lnTo>
                  <a:lnTo>
                    <a:pt x="207251" y="3642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70903" y="2674619"/>
              <a:ext cx="181356" cy="33680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245608" y="2807220"/>
              <a:ext cx="1362710" cy="1309370"/>
            </a:xfrm>
            <a:custGeom>
              <a:avLst/>
              <a:gdLst/>
              <a:ahLst/>
              <a:cxnLst/>
              <a:rect l="l" t="t" r="r" b="b"/>
              <a:pathLst>
                <a:path w="1362709" h="1309370">
                  <a:moveTo>
                    <a:pt x="28956" y="976871"/>
                  </a:moveTo>
                  <a:lnTo>
                    <a:pt x="27432" y="975347"/>
                  </a:lnTo>
                  <a:lnTo>
                    <a:pt x="15240" y="999731"/>
                  </a:lnTo>
                  <a:lnTo>
                    <a:pt x="6096" y="1036307"/>
                  </a:lnTo>
                  <a:lnTo>
                    <a:pt x="0" y="1104887"/>
                  </a:lnTo>
                  <a:lnTo>
                    <a:pt x="1524" y="1190231"/>
                  </a:lnTo>
                  <a:lnTo>
                    <a:pt x="10668" y="1235964"/>
                  </a:lnTo>
                  <a:lnTo>
                    <a:pt x="12192" y="1235964"/>
                  </a:lnTo>
                  <a:lnTo>
                    <a:pt x="3048" y="1190231"/>
                  </a:lnTo>
                  <a:lnTo>
                    <a:pt x="1524" y="1104887"/>
                  </a:lnTo>
                  <a:lnTo>
                    <a:pt x="7620" y="1036307"/>
                  </a:lnTo>
                  <a:lnTo>
                    <a:pt x="16764" y="999731"/>
                  </a:lnTo>
                  <a:lnTo>
                    <a:pt x="28956" y="976871"/>
                  </a:lnTo>
                  <a:close/>
                </a:path>
                <a:path w="1362709" h="1309370">
                  <a:moveTo>
                    <a:pt x="38100" y="1309116"/>
                  </a:moveTo>
                  <a:lnTo>
                    <a:pt x="10668" y="1235964"/>
                  </a:lnTo>
                  <a:lnTo>
                    <a:pt x="36576" y="1309116"/>
                  </a:lnTo>
                  <a:lnTo>
                    <a:pt x="38100" y="1309116"/>
                  </a:lnTo>
                  <a:close/>
                </a:path>
                <a:path w="1362709" h="1309370">
                  <a:moveTo>
                    <a:pt x="108204" y="1117092"/>
                  </a:moveTo>
                  <a:lnTo>
                    <a:pt x="69888" y="1072883"/>
                  </a:lnTo>
                  <a:lnTo>
                    <a:pt x="68567" y="1071372"/>
                  </a:lnTo>
                  <a:lnTo>
                    <a:pt x="68567" y="1072883"/>
                  </a:lnTo>
                  <a:lnTo>
                    <a:pt x="60960" y="1034783"/>
                  </a:lnTo>
                  <a:lnTo>
                    <a:pt x="62484" y="1004316"/>
                  </a:lnTo>
                  <a:lnTo>
                    <a:pt x="77724" y="981456"/>
                  </a:lnTo>
                  <a:lnTo>
                    <a:pt x="76187" y="981456"/>
                  </a:lnTo>
                  <a:lnTo>
                    <a:pt x="60960" y="1002792"/>
                  </a:lnTo>
                  <a:lnTo>
                    <a:pt x="60960" y="1004316"/>
                  </a:lnTo>
                  <a:lnTo>
                    <a:pt x="59436" y="1034783"/>
                  </a:lnTo>
                  <a:lnTo>
                    <a:pt x="67056" y="1072883"/>
                  </a:lnTo>
                  <a:lnTo>
                    <a:pt x="108204" y="1117092"/>
                  </a:lnTo>
                  <a:close/>
                </a:path>
                <a:path w="1362709" h="1309370">
                  <a:moveTo>
                    <a:pt x="166103" y="1162812"/>
                  </a:moveTo>
                  <a:lnTo>
                    <a:pt x="108204" y="1115568"/>
                  </a:lnTo>
                  <a:lnTo>
                    <a:pt x="108204" y="1117092"/>
                  </a:lnTo>
                  <a:lnTo>
                    <a:pt x="166103" y="1162812"/>
                  </a:lnTo>
                  <a:close/>
                </a:path>
                <a:path w="1362709" h="1309370">
                  <a:moveTo>
                    <a:pt x="184404" y="976871"/>
                  </a:moveTo>
                  <a:lnTo>
                    <a:pt x="176784" y="961631"/>
                  </a:lnTo>
                  <a:lnTo>
                    <a:pt x="175247" y="961631"/>
                  </a:lnTo>
                  <a:lnTo>
                    <a:pt x="182867" y="978408"/>
                  </a:lnTo>
                  <a:lnTo>
                    <a:pt x="184404" y="976871"/>
                  </a:lnTo>
                  <a:close/>
                </a:path>
                <a:path w="1362709" h="1309370">
                  <a:moveTo>
                    <a:pt x="676643" y="19812"/>
                  </a:moveTo>
                  <a:lnTo>
                    <a:pt x="676376" y="18415"/>
                  </a:lnTo>
                  <a:lnTo>
                    <a:pt x="675119" y="18415"/>
                  </a:lnTo>
                  <a:lnTo>
                    <a:pt x="674852" y="18415"/>
                  </a:lnTo>
                  <a:lnTo>
                    <a:pt x="669023" y="21336"/>
                  </a:lnTo>
                  <a:lnTo>
                    <a:pt x="669023" y="22860"/>
                  </a:lnTo>
                  <a:lnTo>
                    <a:pt x="670547" y="38100"/>
                  </a:lnTo>
                  <a:lnTo>
                    <a:pt x="672071" y="38100"/>
                  </a:lnTo>
                  <a:lnTo>
                    <a:pt x="670547" y="22860"/>
                  </a:lnTo>
                  <a:lnTo>
                    <a:pt x="675119" y="19812"/>
                  </a:lnTo>
                  <a:lnTo>
                    <a:pt x="676643" y="19812"/>
                  </a:lnTo>
                  <a:close/>
                </a:path>
                <a:path w="1362709" h="1309370">
                  <a:moveTo>
                    <a:pt x="699503" y="9144"/>
                  </a:moveTo>
                  <a:lnTo>
                    <a:pt x="697979" y="9144"/>
                  </a:lnTo>
                  <a:lnTo>
                    <a:pt x="675119" y="10668"/>
                  </a:lnTo>
                  <a:lnTo>
                    <a:pt x="673595" y="10668"/>
                  </a:lnTo>
                  <a:lnTo>
                    <a:pt x="673595" y="12192"/>
                  </a:lnTo>
                  <a:lnTo>
                    <a:pt x="674814" y="18288"/>
                  </a:lnTo>
                  <a:lnTo>
                    <a:pt x="675119" y="18288"/>
                  </a:lnTo>
                  <a:lnTo>
                    <a:pt x="676338" y="18288"/>
                  </a:lnTo>
                  <a:lnTo>
                    <a:pt x="675119" y="12192"/>
                  </a:lnTo>
                  <a:lnTo>
                    <a:pt x="697979" y="10668"/>
                  </a:lnTo>
                  <a:lnTo>
                    <a:pt x="697979" y="19812"/>
                  </a:lnTo>
                  <a:lnTo>
                    <a:pt x="697979" y="21336"/>
                  </a:lnTo>
                  <a:lnTo>
                    <a:pt x="699414" y="21234"/>
                  </a:lnTo>
                  <a:lnTo>
                    <a:pt x="699503" y="19710"/>
                  </a:lnTo>
                  <a:lnTo>
                    <a:pt x="699503" y="9144"/>
                  </a:lnTo>
                  <a:close/>
                </a:path>
                <a:path w="1362709" h="1309370">
                  <a:moveTo>
                    <a:pt x="787895" y="1524"/>
                  </a:moveTo>
                  <a:lnTo>
                    <a:pt x="780275" y="0"/>
                  </a:lnTo>
                  <a:lnTo>
                    <a:pt x="787895" y="3048"/>
                  </a:lnTo>
                  <a:lnTo>
                    <a:pt x="787895" y="1524"/>
                  </a:lnTo>
                  <a:close/>
                </a:path>
                <a:path w="1362709" h="1309370">
                  <a:moveTo>
                    <a:pt x="793991" y="24384"/>
                  </a:moveTo>
                  <a:lnTo>
                    <a:pt x="790943" y="15240"/>
                  </a:lnTo>
                  <a:lnTo>
                    <a:pt x="790943" y="13716"/>
                  </a:lnTo>
                  <a:lnTo>
                    <a:pt x="790562" y="13716"/>
                  </a:lnTo>
                  <a:lnTo>
                    <a:pt x="787895" y="3048"/>
                  </a:lnTo>
                  <a:lnTo>
                    <a:pt x="789228" y="13728"/>
                  </a:lnTo>
                  <a:lnTo>
                    <a:pt x="699503" y="19710"/>
                  </a:lnTo>
                  <a:lnTo>
                    <a:pt x="699503" y="21234"/>
                  </a:lnTo>
                  <a:lnTo>
                    <a:pt x="789419" y="15240"/>
                  </a:lnTo>
                  <a:lnTo>
                    <a:pt x="792467" y="24384"/>
                  </a:lnTo>
                  <a:lnTo>
                    <a:pt x="793991" y="24384"/>
                  </a:lnTo>
                  <a:close/>
                </a:path>
                <a:path w="1362709" h="1309370">
                  <a:moveTo>
                    <a:pt x="800087" y="25908"/>
                  </a:moveTo>
                  <a:lnTo>
                    <a:pt x="798563" y="25908"/>
                  </a:lnTo>
                  <a:lnTo>
                    <a:pt x="798563" y="30480"/>
                  </a:lnTo>
                  <a:lnTo>
                    <a:pt x="800087" y="30480"/>
                  </a:lnTo>
                  <a:lnTo>
                    <a:pt x="800087" y="25908"/>
                  </a:lnTo>
                  <a:close/>
                </a:path>
                <a:path w="1362709" h="1309370">
                  <a:moveTo>
                    <a:pt x="1161288" y="1170432"/>
                  </a:moveTo>
                  <a:lnTo>
                    <a:pt x="975360" y="1214628"/>
                  </a:lnTo>
                  <a:lnTo>
                    <a:pt x="827519" y="1243584"/>
                  </a:lnTo>
                  <a:lnTo>
                    <a:pt x="740651" y="1252728"/>
                  </a:lnTo>
                  <a:lnTo>
                    <a:pt x="667512" y="1257300"/>
                  </a:lnTo>
                  <a:lnTo>
                    <a:pt x="574535" y="1248156"/>
                  </a:lnTo>
                  <a:lnTo>
                    <a:pt x="458724" y="1246632"/>
                  </a:lnTo>
                  <a:lnTo>
                    <a:pt x="379476" y="1239012"/>
                  </a:lnTo>
                  <a:lnTo>
                    <a:pt x="312420" y="1226820"/>
                  </a:lnTo>
                  <a:lnTo>
                    <a:pt x="240792" y="1199388"/>
                  </a:lnTo>
                  <a:lnTo>
                    <a:pt x="166103" y="1161288"/>
                  </a:lnTo>
                  <a:lnTo>
                    <a:pt x="166103" y="1162812"/>
                  </a:lnTo>
                  <a:lnTo>
                    <a:pt x="239268" y="1200912"/>
                  </a:lnTo>
                  <a:lnTo>
                    <a:pt x="310896" y="1228344"/>
                  </a:lnTo>
                  <a:lnTo>
                    <a:pt x="379476" y="1240536"/>
                  </a:lnTo>
                  <a:lnTo>
                    <a:pt x="458724" y="1248156"/>
                  </a:lnTo>
                  <a:lnTo>
                    <a:pt x="574535" y="1249680"/>
                  </a:lnTo>
                  <a:lnTo>
                    <a:pt x="667512" y="1258824"/>
                  </a:lnTo>
                  <a:lnTo>
                    <a:pt x="740651" y="1254252"/>
                  </a:lnTo>
                  <a:lnTo>
                    <a:pt x="827519" y="1245108"/>
                  </a:lnTo>
                  <a:lnTo>
                    <a:pt x="975360" y="1216152"/>
                  </a:lnTo>
                  <a:lnTo>
                    <a:pt x="1161288" y="1171956"/>
                  </a:lnTo>
                  <a:lnTo>
                    <a:pt x="1161288" y="1170432"/>
                  </a:lnTo>
                  <a:close/>
                </a:path>
                <a:path w="1362709" h="1309370">
                  <a:moveTo>
                    <a:pt x="1210056" y="694944"/>
                  </a:moveTo>
                  <a:lnTo>
                    <a:pt x="1202436" y="693407"/>
                  </a:lnTo>
                  <a:lnTo>
                    <a:pt x="1208519" y="696468"/>
                  </a:lnTo>
                  <a:lnTo>
                    <a:pt x="1205484" y="719328"/>
                  </a:lnTo>
                  <a:lnTo>
                    <a:pt x="1207008" y="720852"/>
                  </a:lnTo>
                  <a:lnTo>
                    <a:pt x="1210056" y="696468"/>
                  </a:lnTo>
                  <a:lnTo>
                    <a:pt x="1210056" y="694944"/>
                  </a:lnTo>
                  <a:close/>
                </a:path>
                <a:path w="1362709" h="1309370">
                  <a:moveTo>
                    <a:pt x="1231392" y="748284"/>
                  </a:moveTo>
                  <a:lnTo>
                    <a:pt x="1229868" y="746760"/>
                  </a:lnTo>
                  <a:lnTo>
                    <a:pt x="1213104" y="731520"/>
                  </a:lnTo>
                  <a:lnTo>
                    <a:pt x="1205484" y="719328"/>
                  </a:lnTo>
                  <a:lnTo>
                    <a:pt x="1205484" y="720852"/>
                  </a:lnTo>
                  <a:lnTo>
                    <a:pt x="1211580" y="731520"/>
                  </a:lnTo>
                  <a:lnTo>
                    <a:pt x="1229868" y="748284"/>
                  </a:lnTo>
                  <a:lnTo>
                    <a:pt x="1231392" y="765048"/>
                  </a:lnTo>
                  <a:lnTo>
                    <a:pt x="1231392" y="748284"/>
                  </a:lnTo>
                  <a:close/>
                </a:path>
                <a:path w="1362709" h="1309370">
                  <a:moveTo>
                    <a:pt x="1284719" y="824484"/>
                  </a:moveTo>
                  <a:lnTo>
                    <a:pt x="1231392" y="792480"/>
                  </a:lnTo>
                  <a:lnTo>
                    <a:pt x="1231392" y="793991"/>
                  </a:lnTo>
                  <a:lnTo>
                    <a:pt x="1284719" y="824484"/>
                  </a:lnTo>
                  <a:close/>
                </a:path>
                <a:path w="1362709" h="1309370">
                  <a:moveTo>
                    <a:pt x="1295387" y="911352"/>
                  </a:moveTo>
                  <a:lnTo>
                    <a:pt x="1286586" y="915746"/>
                  </a:lnTo>
                  <a:lnTo>
                    <a:pt x="1278636" y="914615"/>
                  </a:lnTo>
                  <a:lnTo>
                    <a:pt x="1278636" y="896264"/>
                  </a:lnTo>
                  <a:lnTo>
                    <a:pt x="1292352" y="897636"/>
                  </a:lnTo>
                  <a:lnTo>
                    <a:pt x="1293876" y="911352"/>
                  </a:lnTo>
                  <a:lnTo>
                    <a:pt x="1295387" y="911352"/>
                  </a:lnTo>
                  <a:lnTo>
                    <a:pt x="1293876" y="896099"/>
                  </a:lnTo>
                  <a:lnTo>
                    <a:pt x="1292352" y="896099"/>
                  </a:lnTo>
                  <a:lnTo>
                    <a:pt x="1278636" y="894588"/>
                  </a:lnTo>
                  <a:lnTo>
                    <a:pt x="1280160" y="894588"/>
                  </a:lnTo>
                  <a:lnTo>
                    <a:pt x="1280160" y="893064"/>
                  </a:lnTo>
                  <a:lnTo>
                    <a:pt x="1272540" y="885444"/>
                  </a:lnTo>
                  <a:lnTo>
                    <a:pt x="1261872" y="876300"/>
                  </a:lnTo>
                  <a:lnTo>
                    <a:pt x="1249680" y="876300"/>
                  </a:lnTo>
                  <a:lnTo>
                    <a:pt x="1235964" y="870191"/>
                  </a:lnTo>
                  <a:lnTo>
                    <a:pt x="1219187" y="859536"/>
                  </a:lnTo>
                  <a:lnTo>
                    <a:pt x="1207008" y="842772"/>
                  </a:lnTo>
                  <a:lnTo>
                    <a:pt x="1175004" y="810768"/>
                  </a:lnTo>
                  <a:lnTo>
                    <a:pt x="1138428" y="784860"/>
                  </a:lnTo>
                  <a:lnTo>
                    <a:pt x="1117854" y="771144"/>
                  </a:lnTo>
                  <a:lnTo>
                    <a:pt x="1115568" y="769620"/>
                  </a:lnTo>
                  <a:lnTo>
                    <a:pt x="1115568" y="771144"/>
                  </a:lnTo>
                  <a:lnTo>
                    <a:pt x="1107935" y="755891"/>
                  </a:lnTo>
                  <a:lnTo>
                    <a:pt x="1106449" y="696468"/>
                  </a:lnTo>
                  <a:lnTo>
                    <a:pt x="1107948" y="694944"/>
                  </a:lnTo>
                  <a:lnTo>
                    <a:pt x="1110551" y="692327"/>
                  </a:lnTo>
                  <a:lnTo>
                    <a:pt x="1117092" y="694944"/>
                  </a:lnTo>
                  <a:lnTo>
                    <a:pt x="1158240" y="705599"/>
                  </a:lnTo>
                  <a:lnTo>
                    <a:pt x="1185672" y="705599"/>
                  </a:lnTo>
                  <a:lnTo>
                    <a:pt x="1188097" y="704088"/>
                  </a:lnTo>
                  <a:lnTo>
                    <a:pt x="1197864" y="697992"/>
                  </a:lnTo>
                  <a:lnTo>
                    <a:pt x="1202436" y="693407"/>
                  </a:lnTo>
                  <a:lnTo>
                    <a:pt x="1196403" y="696429"/>
                  </a:lnTo>
                  <a:lnTo>
                    <a:pt x="1184135" y="704088"/>
                  </a:lnTo>
                  <a:lnTo>
                    <a:pt x="1158240" y="704088"/>
                  </a:lnTo>
                  <a:lnTo>
                    <a:pt x="1117092" y="693407"/>
                  </a:lnTo>
                  <a:lnTo>
                    <a:pt x="1114031" y="691883"/>
                  </a:lnTo>
                  <a:lnTo>
                    <a:pt x="1110996" y="690372"/>
                  </a:lnTo>
                  <a:lnTo>
                    <a:pt x="1109472" y="690372"/>
                  </a:lnTo>
                  <a:lnTo>
                    <a:pt x="1104887" y="694944"/>
                  </a:lnTo>
                  <a:lnTo>
                    <a:pt x="1106424" y="755891"/>
                  </a:lnTo>
                  <a:lnTo>
                    <a:pt x="1106424" y="757428"/>
                  </a:lnTo>
                  <a:lnTo>
                    <a:pt x="1114044" y="771144"/>
                  </a:lnTo>
                  <a:lnTo>
                    <a:pt x="1138428" y="786384"/>
                  </a:lnTo>
                  <a:lnTo>
                    <a:pt x="1175004" y="812292"/>
                  </a:lnTo>
                  <a:lnTo>
                    <a:pt x="1207008" y="844283"/>
                  </a:lnTo>
                  <a:lnTo>
                    <a:pt x="1217676" y="859536"/>
                  </a:lnTo>
                  <a:lnTo>
                    <a:pt x="1234440" y="871728"/>
                  </a:lnTo>
                  <a:lnTo>
                    <a:pt x="1249680" y="877824"/>
                  </a:lnTo>
                  <a:lnTo>
                    <a:pt x="1260335" y="877824"/>
                  </a:lnTo>
                  <a:lnTo>
                    <a:pt x="1271003" y="885444"/>
                  </a:lnTo>
                  <a:lnTo>
                    <a:pt x="1278623" y="893064"/>
                  </a:lnTo>
                  <a:lnTo>
                    <a:pt x="1277112" y="893064"/>
                  </a:lnTo>
                  <a:lnTo>
                    <a:pt x="1277112" y="896099"/>
                  </a:lnTo>
                  <a:lnTo>
                    <a:pt x="1277112" y="914400"/>
                  </a:lnTo>
                  <a:lnTo>
                    <a:pt x="1277112" y="915924"/>
                  </a:lnTo>
                  <a:lnTo>
                    <a:pt x="1287780" y="917448"/>
                  </a:lnTo>
                  <a:lnTo>
                    <a:pt x="1290320" y="915924"/>
                  </a:lnTo>
                  <a:lnTo>
                    <a:pt x="1295387" y="912876"/>
                  </a:lnTo>
                  <a:lnTo>
                    <a:pt x="1295387" y="911352"/>
                  </a:lnTo>
                  <a:close/>
                </a:path>
                <a:path w="1362709" h="1309370">
                  <a:moveTo>
                    <a:pt x="1310640" y="1075944"/>
                  </a:moveTo>
                  <a:lnTo>
                    <a:pt x="1239012" y="1129284"/>
                  </a:lnTo>
                  <a:lnTo>
                    <a:pt x="1161288" y="1170432"/>
                  </a:lnTo>
                  <a:lnTo>
                    <a:pt x="1239012" y="1130808"/>
                  </a:lnTo>
                  <a:lnTo>
                    <a:pt x="1310640" y="1075944"/>
                  </a:lnTo>
                  <a:close/>
                </a:path>
                <a:path w="1362709" h="1309370">
                  <a:moveTo>
                    <a:pt x="1362456" y="976884"/>
                  </a:moveTo>
                  <a:lnTo>
                    <a:pt x="1359408" y="918972"/>
                  </a:lnTo>
                  <a:lnTo>
                    <a:pt x="1330452" y="868680"/>
                  </a:lnTo>
                  <a:lnTo>
                    <a:pt x="1284719" y="824484"/>
                  </a:lnTo>
                  <a:lnTo>
                    <a:pt x="1283208" y="824484"/>
                  </a:lnTo>
                  <a:lnTo>
                    <a:pt x="1328928" y="870191"/>
                  </a:lnTo>
                  <a:lnTo>
                    <a:pt x="1357884" y="918972"/>
                  </a:lnTo>
                  <a:lnTo>
                    <a:pt x="1362456" y="976884"/>
                  </a:lnTo>
                  <a:close/>
                </a:path>
                <a:path w="1362709" h="1309370">
                  <a:moveTo>
                    <a:pt x="1362456" y="976884"/>
                  </a:moveTo>
                  <a:lnTo>
                    <a:pt x="1347203" y="1025652"/>
                  </a:lnTo>
                  <a:lnTo>
                    <a:pt x="1310640" y="1075944"/>
                  </a:lnTo>
                  <a:lnTo>
                    <a:pt x="1312164" y="1075944"/>
                  </a:lnTo>
                  <a:lnTo>
                    <a:pt x="1348740" y="1027176"/>
                  </a:lnTo>
                  <a:lnTo>
                    <a:pt x="1362456" y="9768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46519" y="3596640"/>
              <a:ext cx="102107" cy="10820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426964" y="3497579"/>
              <a:ext cx="1247140" cy="610235"/>
            </a:xfrm>
            <a:custGeom>
              <a:avLst/>
              <a:gdLst/>
              <a:ahLst/>
              <a:cxnLst/>
              <a:rect l="l" t="t" r="r" b="b"/>
              <a:pathLst>
                <a:path w="1247140" h="610235">
                  <a:moveTo>
                    <a:pt x="41148" y="505980"/>
                  </a:moveTo>
                  <a:lnTo>
                    <a:pt x="39624" y="505980"/>
                  </a:lnTo>
                  <a:lnTo>
                    <a:pt x="9144" y="550176"/>
                  </a:lnTo>
                  <a:lnTo>
                    <a:pt x="9144" y="551700"/>
                  </a:lnTo>
                  <a:lnTo>
                    <a:pt x="0" y="605040"/>
                  </a:lnTo>
                  <a:lnTo>
                    <a:pt x="1524" y="605040"/>
                  </a:lnTo>
                  <a:lnTo>
                    <a:pt x="10668" y="551700"/>
                  </a:lnTo>
                  <a:lnTo>
                    <a:pt x="41148" y="505980"/>
                  </a:lnTo>
                  <a:close/>
                </a:path>
                <a:path w="1247140" h="610235">
                  <a:moveTo>
                    <a:pt x="106680" y="124980"/>
                  </a:moveTo>
                  <a:lnTo>
                    <a:pt x="51816" y="164604"/>
                  </a:lnTo>
                  <a:lnTo>
                    <a:pt x="53340" y="166128"/>
                  </a:lnTo>
                  <a:lnTo>
                    <a:pt x="106680" y="124980"/>
                  </a:lnTo>
                  <a:close/>
                </a:path>
                <a:path w="1247140" h="610235">
                  <a:moveTo>
                    <a:pt x="123431" y="536448"/>
                  </a:moveTo>
                  <a:lnTo>
                    <a:pt x="121907" y="536448"/>
                  </a:lnTo>
                  <a:lnTo>
                    <a:pt x="100584" y="605040"/>
                  </a:lnTo>
                  <a:lnTo>
                    <a:pt x="102095" y="605040"/>
                  </a:lnTo>
                  <a:lnTo>
                    <a:pt x="123431" y="536448"/>
                  </a:lnTo>
                  <a:close/>
                </a:path>
                <a:path w="1247140" h="610235">
                  <a:moveTo>
                    <a:pt x="239268" y="557796"/>
                  </a:moveTo>
                  <a:lnTo>
                    <a:pt x="237731" y="557796"/>
                  </a:lnTo>
                  <a:lnTo>
                    <a:pt x="224028" y="603516"/>
                  </a:lnTo>
                  <a:lnTo>
                    <a:pt x="239268" y="557796"/>
                  </a:lnTo>
                  <a:close/>
                </a:path>
                <a:path w="1247140" h="610235">
                  <a:moveTo>
                    <a:pt x="388607" y="565404"/>
                  </a:moveTo>
                  <a:lnTo>
                    <a:pt x="387096" y="563880"/>
                  </a:lnTo>
                  <a:lnTo>
                    <a:pt x="376428" y="601980"/>
                  </a:lnTo>
                  <a:lnTo>
                    <a:pt x="377952" y="603504"/>
                  </a:lnTo>
                  <a:lnTo>
                    <a:pt x="388607" y="565404"/>
                  </a:lnTo>
                  <a:close/>
                </a:path>
                <a:path w="1247140" h="610235">
                  <a:moveTo>
                    <a:pt x="502907" y="571512"/>
                  </a:moveTo>
                  <a:lnTo>
                    <a:pt x="501396" y="571512"/>
                  </a:lnTo>
                  <a:lnTo>
                    <a:pt x="501396" y="603504"/>
                  </a:lnTo>
                  <a:lnTo>
                    <a:pt x="502907" y="603504"/>
                  </a:lnTo>
                  <a:lnTo>
                    <a:pt x="502907" y="571512"/>
                  </a:lnTo>
                  <a:close/>
                </a:path>
                <a:path w="1247140" h="610235">
                  <a:moveTo>
                    <a:pt x="629412" y="0"/>
                  </a:moveTo>
                  <a:lnTo>
                    <a:pt x="577596" y="0"/>
                  </a:lnTo>
                  <a:lnTo>
                    <a:pt x="489204" y="9144"/>
                  </a:lnTo>
                  <a:lnTo>
                    <a:pt x="422148" y="18288"/>
                  </a:lnTo>
                  <a:lnTo>
                    <a:pt x="362712" y="25908"/>
                  </a:lnTo>
                  <a:lnTo>
                    <a:pt x="292608" y="42672"/>
                  </a:lnTo>
                  <a:lnTo>
                    <a:pt x="211836" y="64008"/>
                  </a:lnTo>
                  <a:lnTo>
                    <a:pt x="152400" y="86868"/>
                  </a:lnTo>
                  <a:lnTo>
                    <a:pt x="67056" y="124968"/>
                  </a:lnTo>
                  <a:lnTo>
                    <a:pt x="22860" y="146304"/>
                  </a:lnTo>
                  <a:lnTo>
                    <a:pt x="24384" y="146304"/>
                  </a:lnTo>
                  <a:lnTo>
                    <a:pt x="68580" y="126492"/>
                  </a:lnTo>
                  <a:lnTo>
                    <a:pt x="153924" y="86868"/>
                  </a:lnTo>
                  <a:lnTo>
                    <a:pt x="213360" y="65532"/>
                  </a:lnTo>
                  <a:lnTo>
                    <a:pt x="292608" y="44196"/>
                  </a:lnTo>
                  <a:lnTo>
                    <a:pt x="362712" y="27432"/>
                  </a:lnTo>
                  <a:lnTo>
                    <a:pt x="422148" y="19812"/>
                  </a:lnTo>
                  <a:lnTo>
                    <a:pt x="489204" y="10668"/>
                  </a:lnTo>
                  <a:lnTo>
                    <a:pt x="577596" y="1524"/>
                  </a:lnTo>
                  <a:lnTo>
                    <a:pt x="629412" y="1524"/>
                  </a:lnTo>
                  <a:lnTo>
                    <a:pt x="629412" y="0"/>
                  </a:lnTo>
                  <a:close/>
                </a:path>
                <a:path w="1247140" h="610235">
                  <a:moveTo>
                    <a:pt x="640080" y="606564"/>
                  </a:moveTo>
                  <a:lnTo>
                    <a:pt x="633984" y="573024"/>
                  </a:lnTo>
                  <a:lnTo>
                    <a:pt x="632447" y="573024"/>
                  </a:lnTo>
                  <a:lnTo>
                    <a:pt x="638543" y="606564"/>
                  </a:lnTo>
                  <a:lnTo>
                    <a:pt x="640080" y="606564"/>
                  </a:lnTo>
                  <a:close/>
                </a:path>
                <a:path w="1247140" h="610235">
                  <a:moveTo>
                    <a:pt x="659892" y="21348"/>
                  </a:moveTo>
                  <a:lnTo>
                    <a:pt x="592836" y="19824"/>
                  </a:lnTo>
                  <a:lnTo>
                    <a:pt x="504444" y="21348"/>
                  </a:lnTo>
                  <a:lnTo>
                    <a:pt x="365760" y="39636"/>
                  </a:lnTo>
                  <a:lnTo>
                    <a:pt x="300228" y="53352"/>
                  </a:lnTo>
                  <a:lnTo>
                    <a:pt x="237744" y="71640"/>
                  </a:lnTo>
                  <a:lnTo>
                    <a:pt x="164592" y="94500"/>
                  </a:lnTo>
                  <a:lnTo>
                    <a:pt x="106680" y="124980"/>
                  </a:lnTo>
                  <a:lnTo>
                    <a:pt x="166116" y="96024"/>
                  </a:lnTo>
                  <a:lnTo>
                    <a:pt x="237744" y="73164"/>
                  </a:lnTo>
                  <a:lnTo>
                    <a:pt x="300228" y="54876"/>
                  </a:lnTo>
                  <a:lnTo>
                    <a:pt x="365760" y="41160"/>
                  </a:lnTo>
                  <a:lnTo>
                    <a:pt x="504444" y="22872"/>
                  </a:lnTo>
                  <a:lnTo>
                    <a:pt x="592836" y="21348"/>
                  </a:lnTo>
                  <a:lnTo>
                    <a:pt x="659892" y="22872"/>
                  </a:lnTo>
                  <a:lnTo>
                    <a:pt x="659892" y="21348"/>
                  </a:lnTo>
                  <a:close/>
                </a:path>
                <a:path w="1247140" h="610235">
                  <a:moveTo>
                    <a:pt x="803148" y="600456"/>
                  </a:moveTo>
                  <a:lnTo>
                    <a:pt x="789432" y="542556"/>
                  </a:lnTo>
                  <a:lnTo>
                    <a:pt x="787895" y="544080"/>
                  </a:lnTo>
                  <a:lnTo>
                    <a:pt x="801611" y="601980"/>
                  </a:lnTo>
                  <a:lnTo>
                    <a:pt x="803148" y="600456"/>
                  </a:lnTo>
                  <a:close/>
                </a:path>
                <a:path w="1247140" h="610235">
                  <a:moveTo>
                    <a:pt x="923531" y="35064"/>
                  </a:moveTo>
                  <a:lnTo>
                    <a:pt x="864095" y="25920"/>
                  </a:lnTo>
                  <a:lnTo>
                    <a:pt x="835139" y="19824"/>
                  </a:lnTo>
                  <a:lnTo>
                    <a:pt x="792467" y="15252"/>
                  </a:lnTo>
                  <a:lnTo>
                    <a:pt x="833615" y="21348"/>
                  </a:lnTo>
                  <a:lnTo>
                    <a:pt x="864095" y="27444"/>
                  </a:lnTo>
                  <a:lnTo>
                    <a:pt x="923531" y="36588"/>
                  </a:lnTo>
                  <a:lnTo>
                    <a:pt x="923531" y="35064"/>
                  </a:lnTo>
                  <a:close/>
                </a:path>
                <a:path w="1247140" h="610235">
                  <a:moveTo>
                    <a:pt x="926592" y="67068"/>
                  </a:moveTo>
                  <a:lnTo>
                    <a:pt x="874776" y="44208"/>
                  </a:lnTo>
                  <a:lnTo>
                    <a:pt x="822960" y="38112"/>
                  </a:lnTo>
                  <a:lnTo>
                    <a:pt x="797052" y="33540"/>
                  </a:lnTo>
                  <a:lnTo>
                    <a:pt x="797052" y="35064"/>
                  </a:lnTo>
                  <a:lnTo>
                    <a:pt x="821436" y="39636"/>
                  </a:lnTo>
                  <a:lnTo>
                    <a:pt x="874776" y="45732"/>
                  </a:lnTo>
                  <a:lnTo>
                    <a:pt x="926592" y="68592"/>
                  </a:lnTo>
                  <a:lnTo>
                    <a:pt x="926592" y="67068"/>
                  </a:lnTo>
                  <a:close/>
                </a:path>
                <a:path w="1247140" h="610235">
                  <a:moveTo>
                    <a:pt x="1011936" y="600456"/>
                  </a:moveTo>
                  <a:lnTo>
                    <a:pt x="982980" y="490740"/>
                  </a:lnTo>
                  <a:lnTo>
                    <a:pt x="981443" y="490740"/>
                  </a:lnTo>
                  <a:lnTo>
                    <a:pt x="1010412" y="601980"/>
                  </a:lnTo>
                  <a:lnTo>
                    <a:pt x="1011936" y="600456"/>
                  </a:lnTo>
                  <a:close/>
                </a:path>
                <a:path w="1247140" h="610235">
                  <a:moveTo>
                    <a:pt x="1098804" y="586740"/>
                  </a:moveTo>
                  <a:lnTo>
                    <a:pt x="1088136" y="519684"/>
                  </a:lnTo>
                  <a:lnTo>
                    <a:pt x="1057656" y="457200"/>
                  </a:lnTo>
                  <a:lnTo>
                    <a:pt x="1056132" y="458724"/>
                  </a:lnTo>
                  <a:lnTo>
                    <a:pt x="1086612" y="519684"/>
                  </a:lnTo>
                  <a:lnTo>
                    <a:pt x="1097280" y="586740"/>
                  </a:lnTo>
                  <a:lnTo>
                    <a:pt x="1098804" y="586740"/>
                  </a:lnTo>
                  <a:close/>
                </a:path>
                <a:path w="1247140" h="610235">
                  <a:moveTo>
                    <a:pt x="1132332" y="562368"/>
                  </a:moveTo>
                  <a:lnTo>
                    <a:pt x="1100328" y="586752"/>
                  </a:lnTo>
                  <a:lnTo>
                    <a:pt x="1132332" y="563892"/>
                  </a:lnTo>
                  <a:lnTo>
                    <a:pt x="1132332" y="562368"/>
                  </a:lnTo>
                  <a:close/>
                </a:path>
                <a:path w="1247140" h="610235">
                  <a:moveTo>
                    <a:pt x="1156716" y="155448"/>
                  </a:moveTo>
                  <a:lnTo>
                    <a:pt x="1051547" y="83820"/>
                  </a:lnTo>
                  <a:lnTo>
                    <a:pt x="1050036" y="85356"/>
                  </a:lnTo>
                  <a:lnTo>
                    <a:pt x="1155179" y="156972"/>
                  </a:lnTo>
                  <a:lnTo>
                    <a:pt x="1156716" y="155448"/>
                  </a:lnTo>
                  <a:close/>
                </a:path>
                <a:path w="1247140" h="610235">
                  <a:moveTo>
                    <a:pt x="1163205" y="556323"/>
                  </a:moveTo>
                  <a:lnTo>
                    <a:pt x="1162735" y="556323"/>
                  </a:lnTo>
                  <a:lnTo>
                    <a:pt x="1161681" y="556323"/>
                  </a:lnTo>
                  <a:lnTo>
                    <a:pt x="1132319" y="557784"/>
                  </a:lnTo>
                  <a:lnTo>
                    <a:pt x="1133843" y="559308"/>
                  </a:lnTo>
                  <a:lnTo>
                    <a:pt x="1162799" y="557784"/>
                  </a:lnTo>
                  <a:lnTo>
                    <a:pt x="1163205" y="556323"/>
                  </a:lnTo>
                  <a:close/>
                </a:path>
                <a:path w="1247140" h="610235">
                  <a:moveTo>
                    <a:pt x="1171943" y="524256"/>
                  </a:moveTo>
                  <a:lnTo>
                    <a:pt x="1170419" y="524256"/>
                  </a:lnTo>
                  <a:lnTo>
                    <a:pt x="1161694" y="556260"/>
                  </a:lnTo>
                  <a:lnTo>
                    <a:pt x="1162799" y="556260"/>
                  </a:lnTo>
                  <a:lnTo>
                    <a:pt x="1163218" y="556260"/>
                  </a:lnTo>
                  <a:lnTo>
                    <a:pt x="1171943" y="524256"/>
                  </a:lnTo>
                  <a:close/>
                </a:path>
                <a:path w="1247140" h="610235">
                  <a:moveTo>
                    <a:pt x="1214628" y="480072"/>
                  </a:moveTo>
                  <a:lnTo>
                    <a:pt x="1213104" y="478548"/>
                  </a:lnTo>
                  <a:lnTo>
                    <a:pt x="1181100" y="512076"/>
                  </a:lnTo>
                  <a:lnTo>
                    <a:pt x="1168806" y="514794"/>
                  </a:lnTo>
                  <a:lnTo>
                    <a:pt x="1167384" y="486168"/>
                  </a:lnTo>
                  <a:lnTo>
                    <a:pt x="1136904" y="396252"/>
                  </a:lnTo>
                  <a:lnTo>
                    <a:pt x="1135380" y="396252"/>
                  </a:lnTo>
                  <a:lnTo>
                    <a:pt x="1165860" y="486168"/>
                  </a:lnTo>
                  <a:lnTo>
                    <a:pt x="1167384" y="516648"/>
                  </a:lnTo>
                  <a:lnTo>
                    <a:pt x="1168654" y="516394"/>
                  </a:lnTo>
                  <a:lnTo>
                    <a:pt x="1168908" y="516648"/>
                  </a:lnTo>
                  <a:lnTo>
                    <a:pt x="1168882" y="516343"/>
                  </a:lnTo>
                  <a:lnTo>
                    <a:pt x="1182624" y="513600"/>
                  </a:lnTo>
                  <a:lnTo>
                    <a:pt x="1214628" y="480072"/>
                  </a:lnTo>
                  <a:close/>
                </a:path>
                <a:path w="1247140" h="610235">
                  <a:moveTo>
                    <a:pt x="1216139" y="475500"/>
                  </a:moveTo>
                  <a:lnTo>
                    <a:pt x="1211567" y="397776"/>
                  </a:lnTo>
                  <a:lnTo>
                    <a:pt x="1171943" y="342912"/>
                  </a:lnTo>
                  <a:lnTo>
                    <a:pt x="1170419" y="342912"/>
                  </a:lnTo>
                  <a:lnTo>
                    <a:pt x="1210043" y="397776"/>
                  </a:lnTo>
                  <a:lnTo>
                    <a:pt x="1214615" y="475500"/>
                  </a:lnTo>
                  <a:lnTo>
                    <a:pt x="1216139" y="475500"/>
                  </a:lnTo>
                  <a:close/>
                </a:path>
                <a:path w="1247140" h="610235">
                  <a:moveTo>
                    <a:pt x="1232916" y="486156"/>
                  </a:moveTo>
                  <a:lnTo>
                    <a:pt x="1231379" y="486156"/>
                  </a:lnTo>
                  <a:lnTo>
                    <a:pt x="1182611" y="594372"/>
                  </a:lnTo>
                  <a:lnTo>
                    <a:pt x="1184148" y="594372"/>
                  </a:lnTo>
                  <a:lnTo>
                    <a:pt x="1232916" y="486156"/>
                  </a:lnTo>
                  <a:close/>
                </a:path>
                <a:path w="1247140" h="610235">
                  <a:moveTo>
                    <a:pt x="1235951" y="330720"/>
                  </a:moveTo>
                  <a:lnTo>
                    <a:pt x="1221473" y="301764"/>
                  </a:lnTo>
                  <a:lnTo>
                    <a:pt x="1220711" y="300240"/>
                  </a:lnTo>
                  <a:lnTo>
                    <a:pt x="1190231" y="289572"/>
                  </a:lnTo>
                  <a:lnTo>
                    <a:pt x="1188707" y="289572"/>
                  </a:lnTo>
                  <a:lnTo>
                    <a:pt x="1219771" y="301396"/>
                  </a:lnTo>
                  <a:lnTo>
                    <a:pt x="1234427" y="330720"/>
                  </a:lnTo>
                  <a:lnTo>
                    <a:pt x="1235951" y="330720"/>
                  </a:lnTo>
                  <a:close/>
                </a:path>
                <a:path w="1247140" h="610235">
                  <a:moveTo>
                    <a:pt x="1242047" y="417588"/>
                  </a:moveTo>
                  <a:lnTo>
                    <a:pt x="1240536" y="416064"/>
                  </a:lnTo>
                  <a:lnTo>
                    <a:pt x="1216152" y="455688"/>
                  </a:lnTo>
                  <a:lnTo>
                    <a:pt x="1217663" y="457212"/>
                  </a:lnTo>
                  <a:lnTo>
                    <a:pt x="1242047" y="417588"/>
                  </a:lnTo>
                  <a:close/>
                </a:path>
                <a:path w="1247140" h="610235">
                  <a:moveTo>
                    <a:pt x="1246632" y="384060"/>
                  </a:moveTo>
                  <a:lnTo>
                    <a:pt x="1232916" y="271284"/>
                  </a:lnTo>
                  <a:lnTo>
                    <a:pt x="1230985" y="268008"/>
                  </a:lnTo>
                  <a:lnTo>
                    <a:pt x="1231379" y="268224"/>
                  </a:lnTo>
                  <a:lnTo>
                    <a:pt x="1232916" y="268224"/>
                  </a:lnTo>
                  <a:lnTo>
                    <a:pt x="1230210" y="266700"/>
                  </a:lnTo>
                  <a:lnTo>
                    <a:pt x="1176528" y="175272"/>
                  </a:lnTo>
                  <a:lnTo>
                    <a:pt x="1175004" y="175272"/>
                  </a:lnTo>
                  <a:lnTo>
                    <a:pt x="1227937" y="265417"/>
                  </a:lnTo>
                  <a:lnTo>
                    <a:pt x="1187196" y="242328"/>
                  </a:lnTo>
                  <a:lnTo>
                    <a:pt x="1185659" y="242328"/>
                  </a:lnTo>
                  <a:lnTo>
                    <a:pt x="1228699" y="266712"/>
                  </a:lnTo>
                  <a:lnTo>
                    <a:pt x="1231392" y="271284"/>
                  </a:lnTo>
                  <a:lnTo>
                    <a:pt x="1245108" y="384060"/>
                  </a:lnTo>
                  <a:lnTo>
                    <a:pt x="1240536" y="499884"/>
                  </a:lnTo>
                  <a:lnTo>
                    <a:pt x="1214628" y="609612"/>
                  </a:lnTo>
                  <a:lnTo>
                    <a:pt x="1216152" y="609612"/>
                  </a:lnTo>
                  <a:lnTo>
                    <a:pt x="1242060" y="499884"/>
                  </a:lnTo>
                  <a:lnTo>
                    <a:pt x="1246632" y="384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51703" y="3872484"/>
              <a:ext cx="153924" cy="23469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50507" y="3521964"/>
              <a:ext cx="115824" cy="7467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115799" y="3576827"/>
              <a:ext cx="315595" cy="198120"/>
            </a:xfrm>
            <a:custGeom>
              <a:avLst/>
              <a:gdLst/>
              <a:ahLst/>
              <a:cxnLst/>
              <a:rect l="l" t="t" r="r" b="b"/>
              <a:pathLst>
                <a:path w="315595" h="198120">
                  <a:moveTo>
                    <a:pt x="111252" y="128016"/>
                  </a:moveTo>
                  <a:lnTo>
                    <a:pt x="64008" y="156972"/>
                  </a:lnTo>
                  <a:lnTo>
                    <a:pt x="24384" y="188976"/>
                  </a:lnTo>
                  <a:lnTo>
                    <a:pt x="9156" y="196596"/>
                  </a:lnTo>
                  <a:lnTo>
                    <a:pt x="1524" y="193548"/>
                  </a:lnTo>
                  <a:lnTo>
                    <a:pt x="19812" y="147828"/>
                  </a:lnTo>
                  <a:lnTo>
                    <a:pt x="53340" y="86868"/>
                  </a:lnTo>
                  <a:lnTo>
                    <a:pt x="92964" y="44196"/>
                  </a:lnTo>
                  <a:lnTo>
                    <a:pt x="91440" y="44196"/>
                  </a:lnTo>
                  <a:lnTo>
                    <a:pt x="53340" y="85344"/>
                  </a:lnTo>
                  <a:lnTo>
                    <a:pt x="51816" y="85344"/>
                  </a:lnTo>
                  <a:lnTo>
                    <a:pt x="51816" y="86868"/>
                  </a:lnTo>
                  <a:lnTo>
                    <a:pt x="18288" y="147828"/>
                  </a:lnTo>
                  <a:lnTo>
                    <a:pt x="0" y="193548"/>
                  </a:lnTo>
                  <a:lnTo>
                    <a:pt x="0" y="195072"/>
                  </a:lnTo>
                  <a:lnTo>
                    <a:pt x="9156" y="198120"/>
                  </a:lnTo>
                  <a:lnTo>
                    <a:pt x="12496" y="196596"/>
                  </a:lnTo>
                  <a:lnTo>
                    <a:pt x="25908" y="190500"/>
                  </a:lnTo>
                  <a:lnTo>
                    <a:pt x="65532" y="158496"/>
                  </a:lnTo>
                  <a:lnTo>
                    <a:pt x="111252" y="128016"/>
                  </a:lnTo>
                  <a:close/>
                </a:path>
                <a:path w="315595" h="198120">
                  <a:moveTo>
                    <a:pt x="111252" y="35052"/>
                  </a:moveTo>
                  <a:lnTo>
                    <a:pt x="109728" y="33528"/>
                  </a:lnTo>
                  <a:lnTo>
                    <a:pt x="92964" y="44196"/>
                  </a:lnTo>
                  <a:lnTo>
                    <a:pt x="111252" y="35052"/>
                  </a:lnTo>
                  <a:close/>
                </a:path>
                <a:path w="315595" h="198120">
                  <a:moveTo>
                    <a:pt x="172212" y="100584"/>
                  </a:moveTo>
                  <a:lnTo>
                    <a:pt x="163068" y="91440"/>
                  </a:lnTo>
                  <a:lnTo>
                    <a:pt x="164439" y="77724"/>
                  </a:lnTo>
                  <a:lnTo>
                    <a:pt x="164592" y="76200"/>
                  </a:lnTo>
                  <a:lnTo>
                    <a:pt x="163068" y="76200"/>
                  </a:lnTo>
                  <a:lnTo>
                    <a:pt x="153924" y="73152"/>
                  </a:lnTo>
                  <a:lnTo>
                    <a:pt x="149352" y="71628"/>
                  </a:lnTo>
                  <a:lnTo>
                    <a:pt x="147828" y="71628"/>
                  </a:lnTo>
                  <a:lnTo>
                    <a:pt x="131064" y="76200"/>
                  </a:lnTo>
                  <a:lnTo>
                    <a:pt x="91440" y="100584"/>
                  </a:lnTo>
                  <a:lnTo>
                    <a:pt x="62484" y="137160"/>
                  </a:lnTo>
                  <a:lnTo>
                    <a:pt x="92964" y="102108"/>
                  </a:lnTo>
                  <a:lnTo>
                    <a:pt x="132588" y="77724"/>
                  </a:lnTo>
                  <a:lnTo>
                    <a:pt x="148564" y="73380"/>
                  </a:lnTo>
                  <a:lnTo>
                    <a:pt x="162928" y="77685"/>
                  </a:lnTo>
                  <a:lnTo>
                    <a:pt x="161544" y="91440"/>
                  </a:lnTo>
                  <a:lnTo>
                    <a:pt x="172212" y="102108"/>
                  </a:lnTo>
                  <a:lnTo>
                    <a:pt x="172212" y="100584"/>
                  </a:lnTo>
                  <a:close/>
                </a:path>
                <a:path w="315595" h="198120">
                  <a:moveTo>
                    <a:pt x="208800" y="99060"/>
                  </a:moveTo>
                  <a:lnTo>
                    <a:pt x="187579" y="103606"/>
                  </a:lnTo>
                  <a:lnTo>
                    <a:pt x="188976" y="85356"/>
                  </a:lnTo>
                  <a:lnTo>
                    <a:pt x="187464" y="85356"/>
                  </a:lnTo>
                  <a:lnTo>
                    <a:pt x="186016" y="103949"/>
                  </a:lnTo>
                  <a:lnTo>
                    <a:pt x="166116" y="108204"/>
                  </a:lnTo>
                  <a:lnTo>
                    <a:pt x="111252" y="128016"/>
                  </a:lnTo>
                  <a:lnTo>
                    <a:pt x="166116" y="109728"/>
                  </a:lnTo>
                  <a:lnTo>
                    <a:pt x="187452" y="105156"/>
                  </a:lnTo>
                  <a:lnTo>
                    <a:pt x="208800" y="100584"/>
                  </a:lnTo>
                  <a:lnTo>
                    <a:pt x="208800" y="99060"/>
                  </a:lnTo>
                  <a:close/>
                </a:path>
                <a:path w="315595" h="198120">
                  <a:moveTo>
                    <a:pt x="219456" y="1524"/>
                  </a:moveTo>
                  <a:lnTo>
                    <a:pt x="217944" y="0"/>
                  </a:lnTo>
                  <a:lnTo>
                    <a:pt x="181356" y="4572"/>
                  </a:lnTo>
                  <a:lnTo>
                    <a:pt x="181356" y="6108"/>
                  </a:lnTo>
                  <a:lnTo>
                    <a:pt x="219456" y="1524"/>
                  </a:lnTo>
                  <a:close/>
                </a:path>
                <a:path w="315595" h="198120">
                  <a:moveTo>
                    <a:pt x="225564" y="111264"/>
                  </a:moveTo>
                  <a:lnTo>
                    <a:pt x="224028" y="109740"/>
                  </a:lnTo>
                  <a:lnTo>
                    <a:pt x="192036" y="141744"/>
                  </a:lnTo>
                  <a:lnTo>
                    <a:pt x="225564" y="111264"/>
                  </a:lnTo>
                  <a:close/>
                </a:path>
                <a:path w="315595" h="198120">
                  <a:moveTo>
                    <a:pt x="315480" y="74676"/>
                  </a:moveTo>
                  <a:lnTo>
                    <a:pt x="313944" y="73164"/>
                  </a:lnTo>
                  <a:lnTo>
                    <a:pt x="294144" y="79248"/>
                  </a:lnTo>
                  <a:lnTo>
                    <a:pt x="294144" y="80772"/>
                  </a:lnTo>
                  <a:lnTo>
                    <a:pt x="315480" y="746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35623" y="3718560"/>
              <a:ext cx="304800" cy="14477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22392" y="3528059"/>
              <a:ext cx="1075943" cy="493775"/>
            </a:xfrm>
            <a:prstGeom prst="rect">
              <a:avLst/>
            </a:prstGeom>
          </p:spPr>
        </p:pic>
      </p:grpSp>
      <p:sp>
        <p:nvSpPr>
          <p:cNvPr id="32" name="object 32"/>
          <p:cNvSpPr/>
          <p:nvPr/>
        </p:nvSpPr>
        <p:spPr>
          <a:xfrm>
            <a:off x="6958583" y="3520440"/>
            <a:ext cx="56515" cy="121920"/>
          </a:xfrm>
          <a:custGeom>
            <a:avLst/>
            <a:gdLst/>
            <a:ahLst/>
            <a:cxnLst/>
            <a:rect l="l" t="t" r="r" b="b"/>
            <a:pathLst>
              <a:path w="56515" h="121920">
                <a:moveTo>
                  <a:pt x="12192" y="121920"/>
                </a:moveTo>
                <a:lnTo>
                  <a:pt x="0" y="121920"/>
                </a:lnTo>
                <a:lnTo>
                  <a:pt x="0" y="0"/>
                </a:lnTo>
                <a:lnTo>
                  <a:pt x="13716" y="0"/>
                </a:lnTo>
                <a:lnTo>
                  <a:pt x="13716" y="16764"/>
                </a:lnTo>
                <a:lnTo>
                  <a:pt x="19496" y="16764"/>
                </a:lnTo>
                <a:lnTo>
                  <a:pt x="25277" y="33528"/>
                </a:lnTo>
                <a:lnTo>
                  <a:pt x="12192" y="33528"/>
                </a:lnTo>
                <a:lnTo>
                  <a:pt x="12192" y="121920"/>
                </a:lnTo>
                <a:close/>
              </a:path>
              <a:path w="56515" h="121920">
                <a:moveTo>
                  <a:pt x="19496" y="16764"/>
                </a:moveTo>
                <a:lnTo>
                  <a:pt x="13716" y="16764"/>
                </a:lnTo>
                <a:lnTo>
                  <a:pt x="13716" y="0"/>
                </a:lnTo>
                <a:lnTo>
                  <a:pt x="19496" y="16764"/>
                </a:lnTo>
                <a:close/>
              </a:path>
              <a:path w="56515" h="121920">
                <a:moveTo>
                  <a:pt x="56388" y="88392"/>
                </a:moveTo>
                <a:lnTo>
                  <a:pt x="45720" y="88392"/>
                </a:lnTo>
                <a:lnTo>
                  <a:pt x="45720" y="0"/>
                </a:lnTo>
                <a:lnTo>
                  <a:pt x="56388" y="0"/>
                </a:lnTo>
                <a:lnTo>
                  <a:pt x="56388" y="88392"/>
                </a:lnTo>
                <a:close/>
              </a:path>
              <a:path w="56515" h="121920">
                <a:moveTo>
                  <a:pt x="44196" y="121920"/>
                </a:moveTo>
                <a:lnTo>
                  <a:pt x="13716" y="33528"/>
                </a:lnTo>
                <a:lnTo>
                  <a:pt x="25277" y="33528"/>
                </a:lnTo>
                <a:lnTo>
                  <a:pt x="44196" y="88392"/>
                </a:lnTo>
                <a:lnTo>
                  <a:pt x="56388" y="88392"/>
                </a:lnTo>
                <a:lnTo>
                  <a:pt x="56388" y="105156"/>
                </a:lnTo>
                <a:lnTo>
                  <a:pt x="44196" y="105156"/>
                </a:lnTo>
                <a:lnTo>
                  <a:pt x="44196" y="121920"/>
                </a:lnTo>
                <a:close/>
              </a:path>
              <a:path w="56515" h="121920">
                <a:moveTo>
                  <a:pt x="56388" y="121920"/>
                </a:moveTo>
                <a:lnTo>
                  <a:pt x="44196" y="121920"/>
                </a:lnTo>
                <a:lnTo>
                  <a:pt x="44196" y="105156"/>
                </a:lnTo>
                <a:lnTo>
                  <a:pt x="56388" y="105156"/>
                </a:lnTo>
                <a:lnTo>
                  <a:pt x="56388" y="1219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44704" y="388897"/>
            <a:ext cx="3912235" cy="1240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51460" algn="just">
              <a:lnSpc>
                <a:spcPct val="113399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Lock </a:t>
            </a:r>
            <a:r>
              <a:rPr sz="1000" spc="-10" dirty="0">
                <a:latin typeface="Times New Roman"/>
                <a:cs typeface="Times New Roman"/>
              </a:rPr>
              <a:t>the Hexagonal Vertical Mounting </a:t>
            </a:r>
            <a:r>
              <a:rPr sz="1000" spc="-15" dirty="0">
                <a:latin typeface="Times New Roman"/>
                <a:cs typeface="Times New Roman"/>
              </a:rPr>
              <a:t>Arm, </a:t>
            </a:r>
            <a:r>
              <a:rPr sz="1000" spc="-10" dirty="0">
                <a:latin typeface="Times New Roman"/>
                <a:cs typeface="Times New Roman"/>
              </a:rPr>
              <a:t>put the tyre </a:t>
            </a:r>
            <a:r>
              <a:rPr sz="1000" spc="-5" dirty="0">
                <a:latin typeface="Times New Roman"/>
                <a:cs typeface="Times New Roman"/>
              </a:rPr>
              <a:t>on the </a:t>
            </a:r>
            <a:r>
              <a:rPr sz="1000" spc="-10" dirty="0">
                <a:latin typeface="Times New Roman"/>
                <a:cs typeface="Times New Roman"/>
              </a:rPr>
              <a:t>rim, </a:t>
            </a:r>
            <a:r>
              <a:rPr sz="1000" spc="-5" dirty="0">
                <a:latin typeface="Times New Roman"/>
                <a:cs typeface="Times New Roman"/>
              </a:rPr>
              <a:t>let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Rocker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Arm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back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place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as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demounting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tyre.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let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one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side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tyre </a:t>
            </a:r>
            <a:r>
              <a:rPr sz="1000" spc="-10" dirty="0">
                <a:latin typeface="Times New Roman"/>
                <a:cs typeface="Times New Roman"/>
              </a:rPr>
              <a:t>down bead above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rear section </a:t>
            </a:r>
            <a:r>
              <a:rPr sz="1000" spc="-5" dirty="0">
                <a:latin typeface="Times New Roman"/>
                <a:cs typeface="Times New Roman"/>
              </a:rPr>
              <a:t>of </a:t>
            </a:r>
            <a:r>
              <a:rPr sz="1000" spc="-10" dirty="0">
                <a:latin typeface="Times New Roman"/>
                <a:cs typeface="Times New Roman"/>
              </a:rPr>
              <a:t>the Mounting/demounting </a:t>
            </a:r>
            <a:r>
              <a:rPr sz="1000" spc="-5" dirty="0">
                <a:latin typeface="Times New Roman"/>
                <a:cs typeface="Times New Roman"/>
              </a:rPr>
              <a:t>head, </a:t>
            </a:r>
            <a:r>
              <a:rPr sz="1000" spc="-1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other</a:t>
            </a:r>
            <a:r>
              <a:rPr sz="1000" spc="-5" dirty="0">
                <a:latin typeface="Times New Roman"/>
                <a:cs typeface="Times New Roman"/>
              </a:rPr>
              <a:t> side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under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front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section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Mounting/demounting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head.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Suppress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trye with </a:t>
            </a:r>
            <a:r>
              <a:rPr sz="1000" spc="-5" dirty="0">
                <a:latin typeface="Times New Roman"/>
                <a:cs typeface="Times New Roman"/>
              </a:rPr>
              <a:t>hands or </a:t>
            </a:r>
            <a:r>
              <a:rPr sz="1000" spc="-10" dirty="0">
                <a:latin typeface="Times New Roman"/>
                <a:cs typeface="Times New Roman"/>
              </a:rPr>
              <a:t>help arm,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spc="-15" dirty="0">
                <a:latin typeface="Times New Roman"/>
                <a:cs typeface="Times New Roman"/>
              </a:rPr>
              <a:t>then </a:t>
            </a:r>
            <a:r>
              <a:rPr sz="1000" spc="-5" dirty="0">
                <a:latin typeface="Times New Roman"/>
                <a:cs typeface="Times New Roman"/>
              </a:rPr>
              <a:t>spin </a:t>
            </a:r>
            <a:r>
              <a:rPr sz="1000" spc="-10" dirty="0">
                <a:latin typeface="Times New Roman"/>
                <a:cs typeface="Times New Roman"/>
              </a:rPr>
              <a:t>the turntable </a:t>
            </a:r>
            <a:r>
              <a:rPr sz="1000" spc="-15" dirty="0">
                <a:latin typeface="Times New Roman"/>
                <a:cs typeface="Times New Roman"/>
              </a:rPr>
              <a:t>for </a:t>
            </a:r>
            <a:r>
              <a:rPr sz="1000" spc="-10" dirty="0">
                <a:latin typeface="Times New Roman"/>
                <a:cs typeface="Times New Roman"/>
              </a:rPr>
              <a:t> mounting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-10" dirty="0">
                <a:latin typeface="Times New Roman"/>
                <a:cs typeface="Times New Roman"/>
              </a:rPr>
              <a:t> tyre down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bead.</a:t>
            </a:r>
            <a:endParaRPr sz="1000">
              <a:latin typeface="Times New Roman"/>
              <a:cs typeface="Times New Roman"/>
            </a:endParaRPr>
          </a:p>
          <a:p>
            <a:pPr marL="139065" algn="just">
              <a:lnSpc>
                <a:spcPct val="100000"/>
              </a:lnSpc>
              <a:spcBef>
                <a:spcPts val="204"/>
              </a:spcBef>
            </a:pPr>
            <a:r>
              <a:rPr sz="1000" spc="-5" dirty="0">
                <a:latin typeface="Times New Roman"/>
                <a:cs typeface="Times New Roman"/>
              </a:rPr>
              <a:t>Repeat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above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operation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for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mounting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tyre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up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bead.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(Fig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7)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583455" y="1702242"/>
            <a:ext cx="286385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5" dirty="0">
                <a:latin typeface="Times New Roman"/>
                <a:cs typeface="Times New Roman"/>
              </a:rPr>
              <a:t>Fig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44704" y="2197484"/>
            <a:ext cx="1550035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-5" dirty="0">
                <a:latin typeface="Times New Roman"/>
                <a:cs typeface="Times New Roman"/>
              </a:rPr>
              <a:t>10.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Helping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arm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application: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752077" y="4315826"/>
            <a:ext cx="286385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5" dirty="0">
                <a:latin typeface="Times New Roman"/>
                <a:cs typeface="Times New Roman"/>
              </a:rPr>
              <a:t>Fig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14433" y="4280819"/>
            <a:ext cx="2543175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211705" algn="l"/>
              </a:tabLst>
            </a:pPr>
            <a:r>
              <a:rPr sz="1000" dirty="0">
                <a:latin typeface="Times New Roman"/>
                <a:cs typeface="Times New Roman"/>
              </a:rPr>
              <a:t>F</a:t>
            </a:r>
            <a:r>
              <a:rPr sz="1000" spc="-15" dirty="0">
                <a:latin typeface="Times New Roman"/>
                <a:cs typeface="Times New Roman"/>
              </a:rPr>
              <a:t>i</a:t>
            </a:r>
            <a:r>
              <a:rPr sz="1000" spc="-5" dirty="0">
                <a:latin typeface="Times New Roman"/>
                <a:cs typeface="Times New Roman"/>
              </a:rPr>
              <a:t>g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9</a:t>
            </a:r>
            <a:r>
              <a:rPr sz="1000" dirty="0">
                <a:latin typeface="Times New Roman"/>
                <a:cs typeface="Times New Roman"/>
              </a:rPr>
              <a:t>	</a:t>
            </a:r>
            <a:r>
              <a:rPr sz="1500" spc="-15" baseline="2777" dirty="0">
                <a:latin typeface="Times New Roman"/>
                <a:cs typeface="Times New Roman"/>
              </a:rPr>
              <a:t>F</a:t>
            </a:r>
            <a:r>
              <a:rPr sz="1500" spc="-37" baseline="2777" dirty="0">
                <a:latin typeface="Times New Roman"/>
                <a:cs typeface="Times New Roman"/>
              </a:rPr>
              <a:t>i</a:t>
            </a:r>
            <a:r>
              <a:rPr sz="1500" spc="-7" baseline="2777" dirty="0">
                <a:latin typeface="Times New Roman"/>
                <a:cs typeface="Times New Roman"/>
              </a:rPr>
              <a:t>g</a:t>
            </a:r>
            <a:r>
              <a:rPr sz="1500" spc="-37" baseline="2777" dirty="0">
                <a:latin typeface="Times New Roman"/>
                <a:cs typeface="Times New Roman"/>
              </a:rPr>
              <a:t> 1</a:t>
            </a:r>
            <a:r>
              <a:rPr sz="1500" spc="-7" baseline="2777" dirty="0">
                <a:latin typeface="Times New Roman"/>
                <a:cs typeface="Times New Roman"/>
              </a:rPr>
              <a:t>0</a:t>
            </a:r>
            <a:endParaRPr sz="1500" baseline="2777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44726" y="4654166"/>
            <a:ext cx="5573395" cy="7924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39065">
              <a:lnSpc>
                <a:spcPct val="100000"/>
              </a:lnSpc>
              <a:spcBef>
                <a:spcPts val="90"/>
              </a:spcBef>
            </a:pPr>
            <a:r>
              <a:rPr sz="1000" spc="-10" dirty="0">
                <a:latin typeface="Times New Roman"/>
                <a:cs typeface="Times New Roman"/>
              </a:rPr>
              <a:t>Helping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arm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right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side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is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auxiliary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device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tyre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changer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helping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operator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 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mount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tyre.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000" b="1" spc="-10" dirty="0">
                <a:latin typeface="Arial"/>
                <a:cs typeface="Arial"/>
              </a:rPr>
              <a:t>1</a:t>
            </a:r>
            <a:r>
              <a:rPr sz="1000" b="1" spc="-20" dirty="0">
                <a:latin typeface="Arial"/>
                <a:cs typeface="Arial"/>
              </a:rPr>
              <a:t>0</a:t>
            </a:r>
            <a:r>
              <a:rPr sz="1000" b="1" spc="-30" dirty="0">
                <a:latin typeface="Arial"/>
                <a:cs typeface="Arial"/>
              </a:rPr>
              <a:t>.</a:t>
            </a:r>
            <a:r>
              <a:rPr sz="1000" b="1" spc="-20" dirty="0">
                <a:latin typeface="Arial"/>
                <a:cs typeface="Arial"/>
              </a:rPr>
              <a:t>1</a:t>
            </a:r>
            <a:r>
              <a:rPr sz="1000" b="1" spc="2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0</a:t>
            </a:r>
            <a:r>
              <a:rPr sz="1000" b="1" spc="-20" dirty="0">
                <a:latin typeface="Arial"/>
                <a:cs typeface="Arial"/>
              </a:rPr>
              <a:t>9</a:t>
            </a:r>
            <a:r>
              <a:rPr sz="1000" b="1" spc="-10" dirty="0">
                <a:latin typeface="Arial"/>
                <a:cs typeface="Arial"/>
              </a:rPr>
              <a:t>8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Help</a:t>
            </a:r>
            <a:r>
              <a:rPr sz="1000" b="1" spc="-65" dirty="0">
                <a:latin typeface="Arial"/>
                <a:cs typeface="Arial"/>
              </a:rPr>
              <a:t> </a:t>
            </a:r>
            <a:r>
              <a:rPr sz="1000" b="1" spc="-35" dirty="0">
                <a:latin typeface="Arial"/>
                <a:cs typeface="Arial"/>
              </a:rPr>
              <a:t>A</a:t>
            </a:r>
            <a:r>
              <a:rPr sz="1000" b="1" spc="-15" dirty="0">
                <a:latin typeface="Arial"/>
                <a:cs typeface="Arial"/>
              </a:rPr>
              <a:t>r</a:t>
            </a:r>
            <a:r>
              <a:rPr sz="1000" b="1" spc="-10" dirty="0">
                <a:latin typeface="Arial"/>
                <a:cs typeface="Arial"/>
              </a:rPr>
              <a:t>m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C</a:t>
            </a:r>
            <a:r>
              <a:rPr sz="1000" b="1" spc="-35" dirty="0">
                <a:latin typeface="Arial"/>
                <a:cs typeface="Arial"/>
              </a:rPr>
              <a:t>o</a:t>
            </a:r>
            <a:r>
              <a:rPr sz="1000" b="1" spc="-20" dirty="0">
                <a:latin typeface="Arial"/>
                <a:cs typeface="Arial"/>
              </a:rPr>
              <a:t>m</a:t>
            </a:r>
            <a:r>
              <a:rPr sz="1000" b="1" spc="-15" dirty="0">
                <a:latin typeface="Arial"/>
                <a:cs typeface="Arial"/>
              </a:rPr>
              <a:t>p</a:t>
            </a:r>
            <a:r>
              <a:rPr sz="1000" b="1" spc="-25" dirty="0">
                <a:latin typeface="Arial"/>
                <a:cs typeface="Arial"/>
              </a:rPr>
              <a:t>o</a:t>
            </a:r>
            <a:r>
              <a:rPr sz="1000" b="1" spc="-35" dirty="0">
                <a:latin typeface="Arial"/>
                <a:cs typeface="Arial"/>
              </a:rPr>
              <a:t>n</a:t>
            </a:r>
            <a:r>
              <a:rPr sz="1000" b="1" spc="-30" dirty="0">
                <a:latin typeface="Arial"/>
                <a:cs typeface="Arial"/>
              </a:rPr>
              <a:t>e</a:t>
            </a:r>
            <a:r>
              <a:rPr sz="1000" b="1" spc="-35" dirty="0">
                <a:latin typeface="Arial"/>
                <a:cs typeface="Arial"/>
              </a:rPr>
              <a:t>n</a:t>
            </a:r>
            <a:r>
              <a:rPr sz="1000" b="1" dirty="0">
                <a:latin typeface="Arial"/>
                <a:cs typeface="Arial"/>
              </a:rPr>
              <a:t>t</a:t>
            </a:r>
            <a:r>
              <a:rPr sz="1000" b="1" spc="-10" dirty="0"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  <a:p>
            <a:pPr marL="139065">
              <a:lnSpc>
                <a:spcPct val="100000"/>
              </a:lnSpc>
              <a:spcBef>
                <a:spcPts val="515"/>
              </a:spcBef>
            </a:pPr>
            <a:r>
              <a:rPr sz="1000" spc="-10" dirty="0">
                <a:latin typeface="Times New Roman"/>
                <a:cs typeface="Times New Roman"/>
              </a:rPr>
              <a:t>Each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components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 </a:t>
            </a:r>
            <a:r>
              <a:rPr sz="1000" spc="-10" dirty="0">
                <a:latin typeface="Times New Roman"/>
                <a:cs typeface="Times New Roman"/>
              </a:rPr>
              <a:t>helping </a:t>
            </a:r>
            <a:r>
              <a:rPr sz="1000" spc="-5" dirty="0">
                <a:latin typeface="Times New Roman"/>
                <a:cs typeface="Times New Roman"/>
              </a:rPr>
              <a:t>arm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device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are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introduced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follows: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44704" y="5428795"/>
            <a:ext cx="764540" cy="370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999"/>
              </a:lnSpc>
              <a:spcBef>
                <a:spcPts val="100"/>
              </a:spcBef>
            </a:pPr>
            <a:r>
              <a:rPr sz="1000" b="1" spc="-5" dirty="0">
                <a:latin typeface="Times New Roman"/>
                <a:cs typeface="Times New Roman"/>
              </a:rPr>
              <a:t>A-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Swing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spc="-25" dirty="0">
                <a:latin typeface="Times New Roman"/>
                <a:cs typeface="Times New Roman"/>
              </a:rPr>
              <a:t>arm </a:t>
            </a:r>
            <a:r>
              <a:rPr sz="1000" b="1" spc="-23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C-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Roller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369361" y="5428795"/>
            <a:ext cx="1405255" cy="37020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254"/>
              </a:spcBef>
            </a:pPr>
            <a:r>
              <a:rPr sz="1000" b="1" dirty="0">
                <a:latin typeface="Times New Roman"/>
                <a:cs typeface="Times New Roman"/>
              </a:rPr>
              <a:t>B-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Small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helping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25" dirty="0">
                <a:latin typeface="Times New Roman"/>
                <a:cs typeface="Times New Roman"/>
              </a:rPr>
              <a:t>arm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000" b="1" spc="-5" dirty="0">
                <a:latin typeface="Times New Roman"/>
                <a:cs typeface="Times New Roman"/>
              </a:rPr>
              <a:t>D-</a:t>
            </a:r>
            <a:r>
              <a:rPr sz="1000" b="1" spc="-5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Raise-fall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roller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handle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44704" y="5773136"/>
            <a:ext cx="2147570" cy="37338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000" b="1" spc="-5" dirty="0">
                <a:latin typeface="Times New Roman"/>
                <a:cs typeface="Times New Roman"/>
              </a:rPr>
              <a:t>F-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Locking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switch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for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right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helping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25" dirty="0">
                <a:latin typeface="Times New Roman"/>
                <a:cs typeface="Times New Roman"/>
              </a:rPr>
              <a:t>arm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000" b="1" spc="-10" dirty="0">
                <a:latin typeface="Times New Roman"/>
                <a:cs typeface="Times New Roman"/>
              </a:rPr>
              <a:t>G-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Roller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44704" y="6283668"/>
            <a:ext cx="4344670" cy="73279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39065" algn="just">
              <a:lnSpc>
                <a:spcPct val="100000"/>
              </a:lnSpc>
              <a:spcBef>
                <a:spcPts val="315"/>
              </a:spcBef>
            </a:pPr>
            <a:r>
              <a:rPr sz="1000" spc="-10" dirty="0">
                <a:latin typeface="Times New Roman"/>
                <a:cs typeface="Times New Roman"/>
              </a:rPr>
              <a:t>The function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helping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arm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control </a:t>
            </a:r>
            <a:r>
              <a:rPr sz="1000" spc="-10" dirty="0">
                <a:latin typeface="Times New Roman"/>
                <a:cs typeface="Times New Roman"/>
              </a:rPr>
              <a:t>handle 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follows:</a:t>
            </a:r>
            <a:endParaRPr sz="1000">
              <a:latin typeface="Times New Roman"/>
              <a:cs typeface="Times New Roman"/>
            </a:endParaRPr>
          </a:p>
          <a:p>
            <a:pPr marL="12700" marR="5080" indent="126364" algn="just">
              <a:lnSpc>
                <a:spcPct val="114100"/>
              </a:lnSpc>
              <a:spcBef>
                <a:spcPts val="50"/>
              </a:spcBef>
            </a:pPr>
            <a:r>
              <a:rPr sz="1000" spc="-5" dirty="0">
                <a:latin typeface="Times New Roman"/>
                <a:cs typeface="Times New Roman"/>
              </a:rPr>
              <a:t>Roller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lifting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handle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(D,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Fig</a:t>
            </a:r>
            <a:r>
              <a:rPr sz="1000" spc="-10" dirty="0">
                <a:latin typeface="Times New Roman"/>
                <a:cs typeface="Times New Roman"/>
              </a:rPr>
              <a:t> 8)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 </a:t>
            </a:r>
            <a:r>
              <a:rPr sz="1000" spc="-10" dirty="0">
                <a:latin typeface="Times New Roman"/>
                <a:cs typeface="Times New Roman"/>
              </a:rPr>
              <a:t>lifting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lowering roller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</a:t>
            </a:r>
            <a:r>
              <a:rPr sz="1000" spc="-390" dirty="0">
                <a:latin typeface="SimSun"/>
                <a:cs typeface="SimSun"/>
              </a:rPr>
              <a:t>、</a:t>
            </a:r>
            <a:r>
              <a:rPr sz="1000" spc="-10" dirty="0">
                <a:latin typeface="Times New Roman"/>
                <a:cs typeface="Times New Roman"/>
              </a:rPr>
              <a:t>G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so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adjust </a:t>
            </a:r>
            <a:r>
              <a:rPr sz="1000" spc="-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tyre </a:t>
            </a:r>
            <a:r>
              <a:rPr sz="1000" spc="-10" dirty="0">
                <a:latin typeface="Times New Roman"/>
                <a:cs typeface="Times New Roman"/>
              </a:rPr>
              <a:t>demounting </a:t>
            </a:r>
            <a:r>
              <a:rPr sz="1000" spc="-5" dirty="0">
                <a:latin typeface="Times New Roman"/>
                <a:cs typeface="Times New Roman"/>
              </a:rPr>
              <a:t>/ </a:t>
            </a:r>
            <a:r>
              <a:rPr sz="1000" spc="-10" dirty="0">
                <a:latin typeface="Times New Roman"/>
                <a:cs typeface="Times New Roman"/>
              </a:rPr>
              <a:t>mounting </a:t>
            </a:r>
            <a:r>
              <a:rPr sz="1000" spc="-5" dirty="0">
                <a:latin typeface="Times New Roman"/>
                <a:cs typeface="Times New Roman"/>
              </a:rPr>
              <a:t>vertical height. </a:t>
            </a:r>
            <a:r>
              <a:rPr sz="1000" spc="-10" dirty="0">
                <a:latin typeface="Times New Roman"/>
                <a:cs typeface="Times New Roman"/>
              </a:rPr>
              <a:t>Operate handle </a:t>
            </a:r>
            <a:r>
              <a:rPr sz="1000" b="1" spc="-10" dirty="0">
                <a:latin typeface="Times New Roman"/>
                <a:cs typeface="Times New Roman"/>
              </a:rPr>
              <a:t>(</a:t>
            </a:r>
            <a:r>
              <a:rPr sz="1000" spc="-10" dirty="0">
                <a:latin typeface="Times New Roman"/>
                <a:cs typeface="Times New Roman"/>
              </a:rPr>
              <a:t>D, Fig </a:t>
            </a:r>
            <a:r>
              <a:rPr sz="1000" spc="-5" dirty="0">
                <a:latin typeface="Times New Roman"/>
                <a:cs typeface="Times New Roman"/>
              </a:rPr>
              <a:t>8 ) </a:t>
            </a:r>
            <a:r>
              <a:rPr sz="1000" spc="-15" dirty="0">
                <a:latin typeface="Times New Roman"/>
                <a:cs typeface="Times New Roman"/>
              </a:rPr>
              <a:t>up, </a:t>
            </a:r>
            <a:r>
              <a:rPr sz="1000" spc="-10" dirty="0">
                <a:latin typeface="Times New Roman"/>
                <a:cs typeface="Times New Roman"/>
              </a:rPr>
              <a:t>then roller </a:t>
            </a:r>
            <a:r>
              <a:rPr sz="1000" spc="-5" dirty="0">
                <a:latin typeface="Times New Roman"/>
                <a:cs typeface="Times New Roman"/>
              </a:rPr>
              <a:t> C</a:t>
            </a:r>
            <a:r>
              <a:rPr sz="1000" spc="-20" dirty="0">
                <a:latin typeface="SimSun"/>
                <a:cs typeface="SimSun"/>
              </a:rPr>
              <a:t>、</a:t>
            </a:r>
            <a:r>
              <a:rPr sz="1000" spc="-10" dirty="0">
                <a:latin typeface="Times New Roman"/>
                <a:cs typeface="Times New Roman"/>
              </a:rPr>
              <a:t>G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goes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up</a:t>
            </a:r>
            <a:r>
              <a:rPr sz="1000" spc="-10" dirty="0">
                <a:latin typeface="SimSun"/>
                <a:cs typeface="SimSun"/>
              </a:rPr>
              <a:t>；</a:t>
            </a:r>
            <a:r>
              <a:rPr sz="1000" spc="-10" dirty="0">
                <a:latin typeface="Times New Roman"/>
                <a:cs typeface="Times New Roman"/>
              </a:rPr>
              <a:t>Operate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handle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(</a:t>
            </a:r>
            <a:r>
              <a:rPr sz="1000" spc="-10" dirty="0">
                <a:latin typeface="Times New Roman"/>
                <a:cs typeface="Times New Roman"/>
              </a:rPr>
              <a:t>D,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Fig </a:t>
            </a:r>
            <a:r>
              <a:rPr sz="1000" spc="-5" dirty="0">
                <a:latin typeface="Times New Roman"/>
                <a:cs typeface="Times New Roman"/>
              </a:rPr>
              <a:t>8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)down</a:t>
            </a:r>
            <a:r>
              <a:rPr sz="1000" spc="-10" dirty="0">
                <a:latin typeface="SimSun"/>
                <a:cs typeface="SimSun"/>
              </a:rPr>
              <a:t>，</a:t>
            </a:r>
            <a:r>
              <a:rPr sz="1000" spc="-10" dirty="0">
                <a:latin typeface="Times New Roman"/>
                <a:cs typeface="Times New Roman"/>
              </a:rPr>
              <a:t>then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roller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</a:t>
            </a:r>
            <a:r>
              <a:rPr sz="1000" spc="-35" dirty="0">
                <a:latin typeface="SimSun"/>
                <a:cs typeface="SimSun"/>
              </a:rPr>
              <a:t>、</a:t>
            </a:r>
            <a:r>
              <a:rPr sz="1000" spc="-10" dirty="0">
                <a:latin typeface="Times New Roman"/>
                <a:cs typeface="Times New Roman"/>
              </a:rPr>
              <a:t>G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goes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down.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81585" y="6738986"/>
            <a:ext cx="346710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5" dirty="0">
                <a:latin typeface="Times New Roman"/>
                <a:cs typeface="Times New Roman"/>
              </a:rPr>
              <a:t>Fig</a:t>
            </a:r>
            <a:r>
              <a:rPr sz="1000" spc="-25" dirty="0">
                <a:latin typeface="Times New Roman"/>
                <a:cs typeface="Times New Roman"/>
              </a:rPr>
              <a:t> 1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4704" y="7167658"/>
            <a:ext cx="5972175" cy="63690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1000" b="1" spc="-10" dirty="0">
                <a:latin typeface="Arial"/>
                <a:cs typeface="Arial"/>
              </a:rPr>
              <a:t>1</a:t>
            </a:r>
            <a:r>
              <a:rPr sz="1000" b="1" spc="-20" dirty="0">
                <a:latin typeface="Arial"/>
                <a:cs typeface="Arial"/>
              </a:rPr>
              <a:t>0</a:t>
            </a:r>
            <a:r>
              <a:rPr sz="1000" b="1" spc="-30" dirty="0">
                <a:latin typeface="Arial"/>
                <a:cs typeface="Arial"/>
              </a:rPr>
              <a:t>.</a:t>
            </a:r>
            <a:r>
              <a:rPr sz="1000" b="1" spc="-20" dirty="0">
                <a:latin typeface="Arial"/>
                <a:cs typeface="Arial"/>
              </a:rPr>
              <a:t>2</a:t>
            </a:r>
            <a:r>
              <a:rPr sz="1000" b="1" spc="2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0</a:t>
            </a:r>
            <a:r>
              <a:rPr sz="1000" b="1" spc="-20" dirty="0">
                <a:latin typeface="Arial"/>
                <a:cs typeface="Arial"/>
              </a:rPr>
              <a:t>9</a:t>
            </a:r>
            <a:r>
              <a:rPr sz="1000" b="1" spc="-10" dirty="0">
                <a:latin typeface="Arial"/>
                <a:cs typeface="Arial"/>
              </a:rPr>
              <a:t>8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Help</a:t>
            </a:r>
            <a:r>
              <a:rPr sz="1000" b="1" spc="-65" dirty="0">
                <a:latin typeface="Arial"/>
                <a:cs typeface="Arial"/>
              </a:rPr>
              <a:t> </a:t>
            </a:r>
            <a:r>
              <a:rPr sz="1000" b="1" spc="-35" dirty="0">
                <a:latin typeface="Arial"/>
                <a:cs typeface="Arial"/>
              </a:rPr>
              <a:t>A</a:t>
            </a:r>
            <a:r>
              <a:rPr sz="1000" b="1" spc="-15" dirty="0">
                <a:latin typeface="Arial"/>
                <a:cs typeface="Arial"/>
              </a:rPr>
              <a:t>r</a:t>
            </a:r>
            <a:r>
              <a:rPr sz="1000" b="1" spc="-10" dirty="0">
                <a:latin typeface="Arial"/>
                <a:cs typeface="Arial"/>
              </a:rPr>
              <a:t>m</a:t>
            </a:r>
            <a:r>
              <a:rPr sz="1000" b="1" spc="-20" dirty="0">
                <a:latin typeface="Arial"/>
                <a:cs typeface="Arial"/>
              </a:rPr>
              <a:t> O</a:t>
            </a:r>
            <a:r>
              <a:rPr sz="1000" b="1" spc="-15" dirty="0">
                <a:latin typeface="Arial"/>
                <a:cs typeface="Arial"/>
              </a:rPr>
              <a:t>p</a:t>
            </a:r>
            <a:r>
              <a:rPr sz="1000" b="1" spc="-20" dirty="0">
                <a:latin typeface="Arial"/>
                <a:cs typeface="Arial"/>
              </a:rPr>
              <a:t>e</a:t>
            </a:r>
            <a:r>
              <a:rPr sz="1000" b="1" spc="-25" dirty="0">
                <a:latin typeface="Arial"/>
                <a:cs typeface="Arial"/>
              </a:rPr>
              <a:t>r</a:t>
            </a:r>
            <a:r>
              <a:rPr sz="1000" b="1" spc="-20" dirty="0">
                <a:latin typeface="Arial"/>
                <a:cs typeface="Arial"/>
              </a:rPr>
              <a:t>a</a:t>
            </a:r>
            <a:r>
              <a:rPr sz="1000" b="1" spc="-10" dirty="0">
                <a:latin typeface="Arial"/>
                <a:cs typeface="Arial"/>
              </a:rPr>
              <a:t>t</a:t>
            </a:r>
            <a:r>
              <a:rPr sz="1000" b="1" spc="-25" dirty="0">
                <a:latin typeface="Arial"/>
                <a:cs typeface="Arial"/>
              </a:rPr>
              <a:t>i</a:t>
            </a:r>
            <a:r>
              <a:rPr sz="1000" b="1" spc="-35" dirty="0">
                <a:latin typeface="Arial"/>
                <a:cs typeface="Arial"/>
              </a:rPr>
              <a:t>o</a:t>
            </a:r>
            <a:r>
              <a:rPr sz="1000" b="1" spc="-10" dirty="0">
                <a:latin typeface="Arial"/>
                <a:cs typeface="Arial"/>
              </a:rPr>
              <a:t>n</a:t>
            </a:r>
            <a:endParaRPr sz="1000">
              <a:latin typeface="Arial"/>
              <a:cs typeface="Arial"/>
            </a:endParaRPr>
          </a:p>
          <a:p>
            <a:pPr marL="12700" marR="5080" indent="126364">
              <a:lnSpc>
                <a:spcPct val="112999"/>
              </a:lnSpc>
              <a:spcBef>
                <a:spcPts val="370"/>
              </a:spcBef>
              <a:tabLst>
                <a:tab pos="2408555" algn="l"/>
              </a:tabLst>
            </a:pPr>
            <a:r>
              <a:rPr sz="1000" spc="-5" dirty="0">
                <a:latin typeface="Times New Roman"/>
                <a:cs typeface="Times New Roman"/>
              </a:rPr>
              <a:t>It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is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difficult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mount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big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flat profile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tyre.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If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operation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proper, </a:t>
            </a:r>
            <a:r>
              <a:rPr sz="1000" spc="-10" dirty="0">
                <a:latin typeface="Times New Roman"/>
                <a:cs typeface="Times New Roman"/>
              </a:rPr>
              <a:t>it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is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very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easy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use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helping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arm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device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to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mount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</a:t>
            </a:r>
            <a:r>
              <a:rPr sz="1000" spc="-10" dirty="0">
                <a:latin typeface="Times New Roman"/>
                <a:cs typeface="Times New Roman"/>
              </a:rPr>
              <a:t> rim.	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helping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arm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device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may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also </a:t>
            </a:r>
            <a:r>
              <a:rPr sz="1000" spc="-5" dirty="0">
                <a:latin typeface="Times New Roman"/>
                <a:cs typeface="Times New Roman"/>
              </a:rPr>
              <a:t>be</a:t>
            </a:r>
            <a:r>
              <a:rPr sz="1000" spc="-10" dirty="0">
                <a:latin typeface="Times New Roman"/>
                <a:cs typeface="Times New Roman"/>
              </a:rPr>
              <a:t> used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44704" y="7801246"/>
            <a:ext cx="3053715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10" dirty="0">
                <a:latin typeface="Times New Roman"/>
                <a:cs typeface="Times New Roman"/>
              </a:rPr>
              <a:t>when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demounting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mounting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normal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tyre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with resistance.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4704" y="8126282"/>
            <a:ext cx="4544060" cy="124333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39065">
              <a:lnSpc>
                <a:spcPct val="100000"/>
              </a:lnSpc>
              <a:spcBef>
                <a:spcPts val="270"/>
              </a:spcBef>
            </a:pPr>
            <a:r>
              <a:rPr sz="1000" spc="-5" dirty="0">
                <a:latin typeface="Times New Roman"/>
                <a:cs typeface="Times New Roman"/>
              </a:rPr>
              <a:t>a.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Clamp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rim</a:t>
            </a:r>
            <a:endParaRPr sz="1000">
              <a:latin typeface="Times New Roman"/>
              <a:cs typeface="Times New Roman"/>
            </a:endParaRPr>
          </a:p>
          <a:p>
            <a:pPr marL="12700" marR="12700" indent="126364">
              <a:lnSpc>
                <a:spcPts val="1380"/>
              </a:lnSpc>
              <a:spcBef>
                <a:spcPts val="60"/>
              </a:spcBef>
              <a:tabLst>
                <a:tab pos="4241165" algn="l"/>
              </a:tabLst>
            </a:pPr>
            <a:r>
              <a:rPr sz="1000" spc="-5" dirty="0">
                <a:latin typeface="Times New Roman"/>
                <a:cs typeface="Times New Roman"/>
              </a:rPr>
              <a:t>Fi</a:t>
            </a:r>
            <a:r>
              <a:rPr sz="1000" spc="-10" dirty="0">
                <a:latin typeface="Times New Roman"/>
                <a:cs typeface="Times New Roman"/>
              </a:rPr>
              <a:t>r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r>
              <a:rPr sz="1000" spc="-15" dirty="0">
                <a:latin typeface="Times New Roman"/>
                <a:cs typeface="Times New Roman"/>
              </a:rPr>
              <a:t>t</a:t>
            </a:r>
            <a:r>
              <a:rPr sz="1000" spc="-5" dirty="0">
                <a:latin typeface="Times New Roman"/>
                <a:cs typeface="Times New Roman"/>
              </a:rPr>
              <a:t>l</a:t>
            </a:r>
            <a:r>
              <a:rPr sz="1000" spc="-25" dirty="0">
                <a:latin typeface="Times New Roman"/>
                <a:cs typeface="Times New Roman"/>
              </a:rPr>
              <a:t>y</a:t>
            </a:r>
            <a:r>
              <a:rPr sz="1000" spc="-5" dirty="0">
                <a:latin typeface="Times New Roman"/>
                <a:cs typeface="Times New Roman"/>
              </a:rPr>
              <a:t>,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</a:t>
            </a:r>
            <a:r>
              <a:rPr sz="1000" dirty="0">
                <a:latin typeface="Times New Roman"/>
                <a:cs typeface="Times New Roman"/>
              </a:rPr>
              <a:t>r</a:t>
            </a:r>
            <a:r>
              <a:rPr sz="1000" spc="-10" dirty="0">
                <a:latin typeface="Times New Roman"/>
                <a:cs typeface="Times New Roman"/>
              </a:rPr>
              <a:t>e</a:t>
            </a:r>
            <a:r>
              <a:rPr sz="1000" spc="-5" dirty="0">
                <a:latin typeface="Times New Roman"/>
                <a:cs typeface="Times New Roman"/>
              </a:rPr>
              <a:t>ss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5" dirty="0">
                <a:latin typeface="Times New Roman"/>
                <a:cs typeface="Times New Roman"/>
              </a:rPr>
              <a:t>th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side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</a:t>
            </a:r>
            <a:r>
              <a:rPr sz="1000" spc="-25" dirty="0">
                <a:latin typeface="Times New Roman"/>
                <a:cs typeface="Times New Roman"/>
              </a:rPr>
              <a:t>y</a:t>
            </a:r>
            <a:r>
              <a:rPr sz="1000" dirty="0">
                <a:latin typeface="Times New Roman"/>
                <a:cs typeface="Times New Roman"/>
              </a:rPr>
              <a:t>r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l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5" dirty="0">
                <a:latin typeface="Times New Roman"/>
                <a:cs typeface="Times New Roman"/>
              </a:rPr>
              <a:t>o</a:t>
            </a:r>
            <a:r>
              <a:rPr sz="1000" spc="-15" dirty="0">
                <a:latin typeface="Times New Roman"/>
                <a:cs typeface="Times New Roman"/>
              </a:rPr>
              <a:t>s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-20" dirty="0">
                <a:latin typeface="Times New Roman"/>
                <a:cs typeface="Times New Roman"/>
              </a:rPr>
              <a:t>e</a:t>
            </a:r>
            <a:r>
              <a:rPr sz="1000" spc="-5" dirty="0">
                <a:latin typeface="Times New Roman"/>
                <a:cs typeface="Times New Roman"/>
              </a:rPr>
              <a:t>r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-30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ra</a:t>
            </a:r>
            <a:r>
              <a:rPr sz="1000" spc="-5" dirty="0">
                <a:latin typeface="Times New Roman"/>
                <a:cs typeface="Times New Roman"/>
              </a:rPr>
              <a:t>t</a:t>
            </a:r>
            <a:r>
              <a:rPr sz="1000" spc="-35" dirty="0">
                <a:latin typeface="Times New Roman"/>
                <a:cs typeface="Times New Roman"/>
              </a:rPr>
              <a:t>i</a:t>
            </a:r>
            <a:r>
              <a:rPr sz="1000" spc="10" dirty="0">
                <a:latin typeface="Times New Roman"/>
                <a:cs typeface="Times New Roman"/>
              </a:rPr>
              <a:t>o</a:t>
            </a:r>
            <a:r>
              <a:rPr sz="1000" spc="-5" dirty="0">
                <a:latin typeface="Times New Roman"/>
                <a:cs typeface="Times New Roman"/>
              </a:rPr>
              <a:t>n </a:t>
            </a:r>
            <a:r>
              <a:rPr sz="1000" spc="-15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r>
              <a:rPr sz="1000" spc="-25" dirty="0">
                <a:latin typeface="Times New Roman"/>
                <a:cs typeface="Times New Roman"/>
              </a:rPr>
              <a:t>t</a:t>
            </a:r>
            <a:r>
              <a:rPr sz="1000" spc="-1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u</a:t>
            </a:r>
            <a:r>
              <a:rPr sz="1000" spc="-30" dirty="0">
                <a:latin typeface="Times New Roman"/>
                <a:cs typeface="Times New Roman"/>
              </a:rPr>
              <a:t>c</a:t>
            </a:r>
            <a:r>
              <a:rPr sz="1000" spc="-5" dirty="0">
                <a:latin typeface="Times New Roman"/>
                <a:cs typeface="Times New Roman"/>
              </a:rPr>
              <a:t>ti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5" dirty="0">
                <a:latin typeface="Times New Roman"/>
                <a:cs typeface="Times New Roman"/>
              </a:rPr>
              <a:t>n in u</a:t>
            </a:r>
            <a:r>
              <a:rPr sz="1000" spc="-15" dirty="0">
                <a:latin typeface="Times New Roman"/>
                <a:cs typeface="Times New Roman"/>
              </a:rPr>
              <a:t>s</a:t>
            </a:r>
            <a:r>
              <a:rPr sz="1000" spc="-10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r</a:t>
            </a:r>
            <a:r>
              <a:rPr sz="1000" spc="-20" dirty="0">
                <a:latin typeface="Times New Roman"/>
                <a:cs typeface="Times New Roman"/>
              </a:rPr>
              <a:t>’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m</a:t>
            </a:r>
            <a:r>
              <a:rPr sz="1000" spc="-10" dirty="0">
                <a:latin typeface="Times New Roman"/>
                <a:cs typeface="Times New Roman"/>
              </a:rPr>
              <a:t>a</a:t>
            </a:r>
            <a:r>
              <a:rPr sz="1000" spc="-5" dirty="0">
                <a:latin typeface="Times New Roman"/>
                <a:cs typeface="Times New Roman"/>
              </a:rPr>
              <a:t>nu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5" dirty="0">
                <a:latin typeface="Times New Roman"/>
                <a:cs typeface="Times New Roman"/>
              </a:rPr>
              <a:t>l</a:t>
            </a:r>
            <a:r>
              <a:rPr sz="1000" spc="-5" dirty="0">
                <a:latin typeface="Times New Roman"/>
                <a:cs typeface="Times New Roman"/>
              </a:rPr>
              <a:t>.</a:t>
            </a:r>
            <a:r>
              <a:rPr sz="1000" dirty="0">
                <a:latin typeface="Times New Roman"/>
                <a:cs typeface="Times New Roman"/>
              </a:rPr>
              <a:t>	</a:t>
            </a:r>
            <a:r>
              <a:rPr sz="1000" spc="-20" dirty="0">
                <a:latin typeface="Times New Roman"/>
                <a:cs typeface="Times New Roman"/>
              </a:rPr>
              <a:t>F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r</a:t>
            </a:r>
            <a:r>
              <a:rPr sz="1000" spc="-30" dirty="0">
                <a:latin typeface="Times New Roman"/>
                <a:cs typeface="Times New Roman"/>
              </a:rPr>
              <a:t>c</a:t>
            </a:r>
            <a:r>
              <a:rPr sz="1000" spc="-5" dirty="0">
                <a:latin typeface="Times New Roman"/>
                <a:cs typeface="Times New Roman"/>
              </a:rPr>
              <a:t>e 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demounting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mounting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big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when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helping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arm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device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used.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rim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may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</a:t>
            </a:r>
            <a:endParaRPr sz="1000">
              <a:latin typeface="Times New Roman"/>
              <a:cs typeface="Times New Roman"/>
            </a:endParaRPr>
          </a:p>
          <a:p>
            <a:pPr marL="12700" marR="7620">
              <a:lnSpc>
                <a:spcPts val="1350"/>
              </a:lnSpc>
              <a:spcBef>
                <a:spcPts val="60"/>
              </a:spcBef>
            </a:pPr>
            <a:r>
              <a:rPr sz="1000" spc="-10" dirty="0">
                <a:latin typeface="Times New Roman"/>
                <a:cs typeface="Times New Roman"/>
              </a:rPr>
              <a:t>damaged easily. </a:t>
            </a:r>
            <a:r>
              <a:rPr sz="1000" dirty="0">
                <a:latin typeface="Times New Roman"/>
                <a:cs typeface="Times New Roman"/>
              </a:rPr>
              <a:t>It </a:t>
            </a:r>
            <a:r>
              <a:rPr sz="1000" spc="-10" dirty="0">
                <a:latin typeface="Times New Roman"/>
                <a:cs typeface="Times New Roman"/>
              </a:rPr>
              <a:t>is recommended </a:t>
            </a:r>
            <a:r>
              <a:rPr sz="1000" spc="-5" dirty="0">
                <a:latin typeface="Times New Roman"/>
                <a:cs typeface="Times New Roman"/>
              </a:rPr>
              <a:t>that to </a:t>
            </a:r>
            <a:r>
              <a:rPr sz="1000" spc="-10" dirty="0">
                <a:latin typeface="Times New Roman"/>
                <a:cs typeface="Times New Roman"/>
              </a:rPr>
              <a:t>clamp rim from </a:t>
            </a:r>
            <a:r>
              <a:rPr sz="1000" spc="-35" dirty="0">
                <a:latin typeface="Times New Roman"/>
                <a:cs typeface="Times New Roman"/>
              </a:rPr>
              <a:t>outsid</a:t>
            </a:r>
            <a:r>
              <a:rPr sz="1000" spc="-35" dirty="0">
                <a:latin typeface="SimSun"/>
                <a:cs typeface="SimSun"/>
              </a:rPr>
              <a:t>（</a:t>
            </a:r>
            <a:r>
              <a:rPr sz="1000" spc="-35" dirty="0">
                <a:latin typeface="Times New Roman"/>
                <a:cs typeface="Times New Roman"/>
              </a:rPr>
              <a:t>e </a:t>
            </a:r>
            <a:r>
              <a:rPr sz="1000" spc="-5" dirty="0">
                <a:latin typeface="Times New Roman"/>
                <a:cs typeface="Times New Roman"/>
              </a:rPr>
              <a:t>jaw </a:t>
            </a:r>
            <a:r>
              <a:rPr sz="1000" spc="-10" dirty="0">
                <a:latin typeface="Times New Roman"/>
                <a:cs typeface="Times New Roman"/>
              </a:rPr>
              <a:t>protector </a:t>
            </a:r>
            <a:r>
              <a:rPr sz="1000" spc="-15" dirty="0">
                <a:latin typeface="Times New Roman"/>
                <a:cs typeface="Times New Roman"/>
              </a:rPr>
              <a:t>may </a:t>
            </a:r>
            <a:r>
              <a:rPr sz="1000" spc="-10" dirty="0">
                <a:latin typeface="Times New Roman"/>
                <a:cs typeface="Times New Roman"/>
              </a:rPr>
              <a:t>be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installed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jaws</a:t>
            </a:r>
            <a:r>
              <a:rPr sz="1000" spc="-10" dirty="0">
                <a:latin typeface="SimSun"/>
                <a:cs typeface="SimSun"/>
              </a:rPr>
              <a:t>）</a:t>
            </a:r>
            <a:r>
              <a:rPr sz="1000" spc="-10" dirty="0">
                <a:latin typeface="Times New Roman"/>
                <a:cs typeface="Times New Roman"/>
              </a:rPr>
              <a:t>.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Tread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relevant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pedal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to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make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jaws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to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clamp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edge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rim,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move</a:t>
            </a:r>
            <a:endParaRPr sz="1000">
              <a:latin typeface="Times New Roman"/>
              <a:cs typeface="Times New Roman"/>
            </a:endParaRPr>
          </a:p>
          <a:p>
            <a:pPr marL="12700" marR="5080">
              <a:lnSpc>
                <a:spcPts val="1320"/>
              </a:lnSpc>
              <a:spcBef>
                <a:spcPts val="60"/>
              </a:spcBef>
            </a:pPr>
            <a:r>
              <a:rPr sz="1000" spc="-10" dirty="0">
                <a:latin typeface="Times New Roman"/>
                <a:cs typeface="Times New Roman"/>
              </a:rPr>
              <a:t>helping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arm’s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rotary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arm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far-end.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Put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tyre,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tread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relevant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pedal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make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jaws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close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to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approach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rim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946188" y="9156029"/>
            <a:ext cx="346710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5" dirty="0">
                <a:latin typeface="Times New Roman"/>
                <a:cs typeface="Times New Roman"/>
              </a:rPr>
              <a:t>Fig</a:t>
            </a:r>
            <a:r>
              <a:rPr sz="1000" spc="-25" dirty="0">
                <a:latin typeface="Times New Roman"/>
                <a:cs typeface="Times New Roman"/>
              </a:rPr>
              <a:t> 1</a:t>
            </a:r>
            <a:r>
              <a:rPr sz="1000" spc="-5" dirty="0">
                <a:latin typeface="Times New Roman"/>
                <a:cs typeface="Times New Roman"/>
              </a:rPr>
              <a:t>2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8" name="object 4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187696" y="4966715"/>
            <a:ext cx="1496567" cy="1618487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385815" y="7740396"/>
            <a:ext cx="1380744" cy="1371600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5534594" y="7900267"/>
            <a:ext cx="88900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51" name="object 5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832603" y="548640"/>
            <a:ext cx="1496567" cy="1091183"/>
          </a:xfrm>
          <a:prstGeom prst="rect">
            <a:avLst/>
          </a:prstGeom>
        </p:spPr>
      </p:pic>
      <p:sp>
        <p:nvSpPr>
          <p:cNvPr id="52" name="object 52"/>
          <p:cNvSpPr/>
          <p:nvPr/>
        </p:nvSpPr>
        <p:spPr>
          <a:xfrm>
            <a:off x="614172" y="288035"/>
            <a:ext cx="6537959" cy="9478010"/>
          </a:xfrm>
          <a:custGeom>
            <a:avLst/>
            <a:gdLst/>
            <a:ahLst/>
            <a:cxnLst/>
            <a:rect l="l" t="t" r="r" b="b"/>
            <a:pathLst>
              <a:path w="6537959" h="9478010">
                <a:moveTo>
                  <a:pt x="6521183" y="0"/>
                </a:moveTo>
                <a:lnTo>
                  <a:pt x="0" y="0"/>
                </a:lnTo>
                <a:lnTo>
                  <a:pt x="0" y="16764"/>
                </a:lnTo>
                <a:lnTo>
                  <a:pt x="6521183" y="16764"/>
                </a:lnTo>
                <a:lnTo>
                  <a:pt x="6521183" y="0"/>
                </a:lnTo>
                <a:close/>
              </a:path>
              <a:path w="6537959" h="9478010">
                <a:moveTo>
                  <a:pt x="6537960" y="12"/>
                </a:moveTo>
                <a:lnTo>
                  <a:pt x="6521196" y="12"/>
                </a:lnTo>
                <a:lnTo>
                  <a:pt x="6521196" y="16764"/>
                </a:lnTo>
                <a:lnTo>
                  <a:pt x="6521183" y="9461005"/>
                </a:lnTo>
                <a:lnTo>
                  <a:pt x="18288" y="9461005"/>
                </a:lnTo>
                <a:lnTo>
                  <a:pt x="18288" y="16776"/>
                </a:lnTo>
                <a:lnTo>
                  <a:pt x="0" y="16776"/>
                </a:lnTo>
                <a:lnTo>
                  <a:pt x="0" y="9461005"/>
                </a:lnTo>
                <a:lnTo>
                  <a:pt x="0" y="9477769"/>
                </a:lnTo>
                <a:lnTo>
                  <a:pt x="6521183" y="9477769"/>
                </a:lnTo>
                <a:lnTo>
                  <a:pt x="6537960" y="9477769"/>
                </a:lnTo>
                <a:lnTo>
                  <a:pt x="6537960" y="9461005"/>
                </a:lnTo>
                <a:lnTo>
                  <a:pt x="6537960" y="16776"/>
                </a:lnTo>
                <a:lnTo>
                  <a:pt x="6537960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143713"/>
            <a:ext cx="6106160" cy="4271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72085" algn="r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7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7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37160" algn="just">
              <a:lnSpc>
                <a:spcPct val="100000"/>
              </a:lnSpc>
            </a:pPr>
            <a:r>
              <a:rPr sz="1000" spc="10" dirty="0">
                <a:latin typeface="Times New Roman"/>
                <a:cs typeface="Times New Roman"/>
              </a:rPr>
              <a:t>b</a:t>
            </a:r>
            <a:r>
              <a:rPr sz="1000" spc="-5" dirty="0">
                <a:latin typeface="Times New Roman"/>
                <a:cs typeface="Times New Roman"/>
              </a:rPr>
              <a:t>.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-30" dirty="0">
                <a:latin typeface="Times New Roman"/>
                <a:cs typeface="Times New Roman"/>
              </a:rPr>
              <a:t>m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5" dirty="0">
                <a:latin typeface="Times New Roman"/>
                <a:cs typeface="Times New Roman"/>
              </a:rPr>
              <a:t>u</a:t>
            </a:r>
            <a:r>
              <a:rPr sz="1000" spc="-1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t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</a:t>
            </a:r>
            <a:r>
              <a:rPr sz="1000" spc="-35" dirty="0">
                <a:latin typeface="Times New Roman"/>
                <a:cs typeface="Times New Roman"/>
              </a:rPr>
              <a:t>y</a:t>
            </a:r>
            <a:r>
              <a:rPr sz="1000" spc="-30" dirty="0">
                <a:latin typeface="Times New Roman"/>
                <a:cs typeface="Times New Roman"/>
              </a:rPr>
              <a:t>r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  <a:p>
            <a:pPr marL="12700" marR="107314" indent="124460" algn="just">
              <a:lnSpc>
                <a:spcPct val="112999"/>
              </a:lnSpc>
              <a:spcBef>
                <a:spcPts val="25"/>
              </a:spcBef>
              <a:buAutoNum type="arabicPeriod"/>
              <a:tabLst>
                <a:tab pos="285750" algn="l"/>
              </a:tabLst>
            </a:pPr>
            <a:r>
              <a:rPr sz="1000" spc="-5" dirty="0">
                <a:latin typeface="Times New Roman"/>
                <a:cs typeface="Times New Roman"/>
              </a:rPr>
              <a:t>Press </a:t>
            </a:r>
            <a:r>
              <a:rPr sz="1000" spc="-10" dirty="0">
                <a:latin typeface="Times New Roman"/>
                <a:cs typeface="Times New Roman"/>
              </a:rPr>
              <a:t>tyre with right pressing roller C,G </a:t>
            </a:r>
            <a:r>
              <a:rPr sz="1000" spc="-15" dirty="0">
                <a:latin typeface="Times New Roman"/>
                <a:cs typeface="Times New Roman"/>
              </a:rPr>
              <a:t>to </a:t>
            </a:r>
            <a:r>
              <a:rPr sz="1000" spc="-5" dirty="0">
                <a:latin typeface="Times New Roman"/>
                <a:cs typeface="Times New Roman"/>
              </a:rPr>
              <a:t>a </a:t>
            </a:r>
            <a:r>
              <a:rPr sz="1000" spc="-10" dirty="0">
                <a:latin typeface="Times New Roman"/>
                <a:cs typeface="Times New Roman"/>
              </a:rPr>
              <a:t>position </a:t>
            </a:r>
            <a:r>
              <a:rPr sz="1000" spc="-5" dirty="0">
                <a:latin typeface="Times New Roman"/>
                <a:cs typeface="Times New Roman"/>
              </a:rPr>
              <a:t>3cm </a:t>
            </a:r>
            <a:r>
              <a:rPr sz="1000" spc="-10" dirty="0">
                <a:latin typeface="Times New Roman"/>
                <a:cs typeface="Times New Roman"/>
              </a:rPr>
              <a:t>lower </a:t>
            </a:r>
            <a:r>
              <a:rPr sz="1000" spc="-5" dirty="0">
                <a:latin typeface="Times New Roman"/>
                <a:cs typeface="Times New Roman"/>
              </a:rPr>
              <a:t>than rim edge, </a:t>
            </a:r>
            <a:r>
              <a:rPr sz="1000" spc="-10" dirty="0">
                <a:latin typeface="Times New Roman"/>
                <a:cs typeface="Times New Roman"/>
              </a:rPr>
              <a:t>lubricate </a:t>
            </a:r>
            <a:r>
              <a:rPr sz="1000" spc="-5" dirty="0">
                <a:latin typeface="Times New Roman"/>
                <a:cs typeface="Times New Roman"/>
              </a:rPr>
              <a:t>tyre bead, </a:t>
            </a:r>
            <a:r>
              <a:rPr sz="1000" spc="-10" dirty="0">
                <a:latin typeface="Times New Roman"/>
                <a:cs typeface="Times New Roman"/>
              </a:rPr>
              <a:t>rotate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turntable, lift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roller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C,G.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 </a:t>
            </a:r>
            <a:r>
              <a:rPr sz="1000" spc="-10" dirty="0">
                <a:latin typeface="Times New Roman"/>
                <a:cs typeface="Times New Roman"/>
              </a:rPr>
              <a:t>Fig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9 )</a:t>
            </a:r>
            <a:endParaRPr sz="1000">
              <a:latin typeface="Times New Roman"/>
              <a:cs typeface="Times New Roman"/>
            </a:endParaRPr>
          </a:p>
          <a:p>
            <a:pPr marL="12700" marR="103505" indent="124460" algn="just">
              <a:lnSpc>
                <a:spcPct val="113999"/>
              </a:lnSpc>
              <a:buAutoNum type="arabicPeriod"/>
              <a:tabLst>
                <a:tab pos="273685" algn="l"/>
              </a:tabLst>
            </a:pPr>
            <a:r>
              <a:rPr sz="1000" spc="-10" dirty="0">
                <a:latin typeface="Times New Roman"/>
                <a:cs typeface="Times New Roman"/>
              </a:rPr>
              <a:t>Move demounting/mounting head close to </a:t>
            </a:r>
            <a:r>
              <a:rPr sz="1000" spc="-5" dirty="0">
                <a:latin typeface="Times New Roman"/>
                <a:cs typeface="Times New Roman"/>
              </a:rPr>
              <a:t>edge of </a:t>
            </a:r>
            <a:r>
              <a:rPr sz="1000" spc="-10" dirty="0">
                <a:latin typeface="Times New Roman"/>
                <a:cs typeface="Times New Roman"/>
              </a:rPr>
              <a:t>rim, keep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 </a:t>
            </a:r>
            <a:r>
              <a:rPr sz="1000" spc="-10" dirty="0">
                <a:latin typeface="Times New Roman"/>
                <a:cs typeface="Times New Roman"/>
              </a:rPr>
              <a:t>2-3mm gap between demounting/mounting head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rim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plane</a:t>
            </a:r>
            <a:r>
              <a:rPr sz="1000" spc="-10" dirty="0">
                <a:latin typeface="SimSun"/>
                <a:cs typeface="SimSun"/>
              </a:rPr>
              <a:t>，</a:t>
            </a:r>
            <a:r>
              <a:rPr sz="1000" spc="-10" dirty="0">
                <a:latin typeface="Times New Roman"/>
                <a:cs typeface="Times New Roman"/>
              </a:rPr>
              <a:t>operate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locking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handle</a:t>
            </a:r>
            <a:r>
              <a:rPr sz="1000" spc="-10" dirty="0">
                <a:latin typeface="SimSun"/>
                <a:cs typeface="SimSun"/>
              </a:rPr>
              <a:t>（</a:t>
            </a:r>
            <a:r>
              <a:rPr sz="1000" spc="-10" dirty="0">
                <a:latin typeface="Times New Roman"/>
                <a:cs typeface="Times New Roman"/>
              </a:rPr>
              <a:t>K</a:t>
            </a:r>
            <a:r>
              <a:rPr sz="1000" spc="-10" dirty="0">
                <a:latin typeface="SimSun"/>
                <a:cs typeface="SimSun"/>
              </a:rPr>
              <a:t>，</a:t>
            </a:r>
            <a:r>
              <a:rPr sz="1000" spc="-10" dirty="0">
                <a:latin typeface="Times New Roman"/>
                <a:cs typeface="Times New Roman"/>
              </a:rPr>
              <a:t>Fig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4</a:t>
            </a:r>
            <a:r>
              <a:rPr sz="1000" spc="-10" dirty="0">
                <a:latin typeface="SimSun"/>
                <a:cs typeface="SimSun"/>
              </a:rPr>
              <a:t>）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lock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vertical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arm</a:t>
            </a:r>
            <a:r>
              <a:rPr sz="1000" spc="-10" dirty="0">
                <a:latin typeface="SimSun"/>
                <a:cs typeface="SimSun"/>
              </a:rPr>
              <a:t>，</a:t>
            </a:r>
            <a:r>
              <a:rPr sz="1000" spc="-10" dirty="0">
                <a:latin typeface="Times New Roman"/>
                <a:cs typeface="Times New Roman"/>
              </a:rPr>
              <a:t>adjust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screw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bolt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column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position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swing </a:t>
            </a:r>
            <a:r>
              <a:rPr sz="1000" spc="-2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arm,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make </a:t>
            </a:r>
            <a:r>
              <a:rPr sz="1000" spc="-5" dirty="0">
                <a:latin typeface="Times New Roman"/>
                <a:cs typeface="Times New Roman"/>
              </a:rPr>
              <a:t>sure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2-3mm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gap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between demounting/mounting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head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-5" dirty="0">
                <a:latin typeface="Times New Roman"/>
                <a:cs typeface="Times New Roman"/>
              </a:rPr>
              <a:t> rim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edge </a:t>
            </a:r>
            <a:r>
              <a:rPr sz="1000" spc="-10" dirty="0">
                <a:latin typeface="Times New Roman"/>
                <a:cs typeface="Times New Roman"/>
              </a:rPr>
              <a:t>side</a:t>
            </a:r>
            <a:endParaRPr sz="1000">
              <a:latin typeface="Times New Roman"/>
              <a:cs typeface="Times New Roman"/>
            </a:endParaRPr>
          </a:p>
          <a:p>
            <a:pPr marL="294640" indent="-157480" algn="just">
              <a:lnSpc>
                <a:spcPct val="100000"/>
              </a:lnSpc>
              <a:spcBef>
                <a:spcPts val="204"/>
              </a:spcBef>
              <a:buAutoNum type="arabicPeriod"/>
              <a:tabLst>
                <a:tab pos="294640" algn="l"/>
              </a:tabLst>
            </a:pPr>
            <a:r>
              <a:rPr sz="1000" spc="-10" dirty="0">
                <a:latin typeface="Times New Roman"/>
                <a:cs typeface="Times New Roman"/>
              </a:rPr>
              <a:t>Nearby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demounting/mounting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head,</a:t>
            </a:r>
            <a:r>
              <a:rPr sz="1000" spc="2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insert</a:t>
            </a:r>
            <a:r>
              <a:rPr sz="1000" spc="2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lift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lever</a:t>
            </a:r>
            <a:r>
              <a:rPr sz="1000" spc="204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N</a:t>
            </a:r>
            <a:r>
              <a:rPr sz="1000" b="1" spc="1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into</a:t>
            </a:r>
            <a:r>
              <a:rPr sz="1000" spc="2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</a:t>
            </a:r>
            <a:r>
              <a:rPr sz="1000" spc="-10" dirty="0">
                <a:latin typeface="SimSun"/>
                <a:cs typeface="SimSun"/>
              </a:rPr>
              <a:t>，</a:t>
            </a:r>
            <a:r>
              <a:rPr sz="1000" spc="-10" dirty="0">
                <a:latin typeface="Times New Roman"/>
                <a:cs typeface="Times New Roman"/>
              </a:rPr>
              <a:t>use</a:t>
            </a:r>
            <a:r>
              <a:rPr sz="1000" spc="19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lift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lever</a:t>
            </a:r>
            <a:r>
              <a:rPr sz="1000" spc="204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to</a:t>
            </a:r>
            <a:r>
              <a:rPr sz="1000" spc="2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lift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bead</a:t>
            </a:r>
            <a:r>
              <a:rPr sz="1000" spc="19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upon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knob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endParaRPr sz="10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2999"/>
              </a:lnSpc>
              <a:spcBef>
                <a:spcPts val="105"/>
              </a:spcBef>
            </a:pPr>
            <a:r>
              <a:rPr sz="1000" spc="-10" dirty="0">
                <a:latin typeface="Times New Roman"/>
                <a:cs typeface="Times New Roman"/>
              </a:rPr>
              <a:t>demounting </a:t>
            </a:r>
            <a:r>
              <a:rPr sz="1000" spc="-5" dirty="0">
                <a:latin typeface="Times New Roman"/>
                <a:cs typeface="Times New Roman"/>
              </a:rPr>
              <a:t>/ </a:t>
            </a:r>
            <a:r>
              <a:rPr sz="1000" spc="-10" dirty="0">
                <a:latin typeface="Times New Roman"/>
                <a:cs typeface="Times New Roman"/>
              </a:rPr>
              <a:t>mounting head.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Manually </a:t>
            </a:r>
            <a:r>
              <a:rPr sz="1000" spc="-5" dirty="0">
                <a:latin typeface="Times New Roman"/>
                <a:cs typeface="Times New Roman"/>
              </a:rPr>
              <a:t>rotate roller </a:t>
            </a:r>
            <a:r>
              <a:rPr sz="1000" spc="-10" dirty="0">
                <a:latin typeface="Times New Roman"/>
                <a:cs typeface="Times New Roman"/>
              </a:rPr>
              <a:t>C to inner side</a:t>
            </a:r>
            <a:r>
              <a:rPr sz="1000" spc="-10" dirty="0">
                <a:latin typeface="SimSun"/>
                <a:cs typeface="SimSun"/>
              </a:rPr>
              <a:t>，</a:t>
            </a:r>
            <a:r>
              <a:rPr sz="1000" spc="-10" dirty="0">
                <a:latin typeface="Times New Roman"/>
                <a:cs typeface="Times New Roman"/>
              </a:rPr>
              <a:t>pull handle D down, make roller C to </a:t>
            </a:r>
            <a:r>
              <a:rPr sz="1000" spc="-5" dirty="0">
                <a:latin typeface="Times New Roman"/>
                <a:cs typeface="Times New Roman"/>
              </a:rPr>
              <a:t>press rim</a:t>
            </a:r>
            <a:r>
              <a:rPr sz="1000" spc="-5" dirty="0">
                <a:latin typeface="SimSun"/>
                <a:cs typeface="SimSun"/>
              </a:rPr>
              <a:t>， </a:t>
            </a:r>
            <a:r>
              <a:rPr sz="1000" spc="-484" dirty="0">
                <a:latin typeface="SimSun"/>
                <a:cs typeface="SimSu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keep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3-5mm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gap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between demounting/mounting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head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rim,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make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sure</a:t>
            </a:r>
            <a:r>
              <a:rPr sz="1000" spc="-10" dirty="0">
                <a:latin typeface="Times New Roman"/>
                <a:cs typeface="Times New Roman"/>
              </a:rPr>
              <a:t> demounting/mounting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head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not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damage</a:t>
            </a:r>
            <a:endParaRPr sz="1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85"/>
              </a:spcBef>
            </a:pPr>
            <a:r>
              <a:rPr sz="1000" spc="-10" dirty="0">
                <a:latin typeface="Times New Roman"/>
                <a:cs typeface="Times New Roman"/>
              </a:rPr>
              <a:t>rim,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rotate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turntable,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upper </a:t>
            </a:r>
            <a:r>
              <a:rPr sz="1000" spc="-5" dirty="0">
                <a:latin typeface="Times New Roman"/>
                <a:cs typeface="Times New Roman"/>
              </a:rPr>
              <a:t>bead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Fig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11)</a:t>
            </a:r>
            <a:endParaRPr sz="1000">
              <a:latin typeface="Times New Roman"/>
              <a:cs typeface="Times New Roman"/>
            </a:endParaRPr>
          </a:p>
          <a:p>
            <a:pPr marL="262255" indent="-125730" algn="just">
              <a:lnSpc>
                <a:spcPct val="100000"/>
              </a:lnSpc>
              <a:spcBef>
                <a:spcPts val="204"/>
              </a:spcBef>
              <a:buAutoNum type="arabicPeriod" startAt="4"/>
              <a:tabLst>
                <a:tab pos="262890" algn="l"/>
              </a:tabLst>
            </a:pPr>
            <a:r>
              <a:rPr sz="1000" spc="-5" dirty="0">
                <a:latin typeface="Times New Roman"/>
                <a:cs typeface="Times New Roman"/>
              </a:rPr>
              <a:t>Push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handle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up</a:t>
            </a:r>
            <a:r>
              <a:rPr sz="1000" spc="-10" dirty="0">
                <a:latin typeface="SimSun"/>
                <a:cs typeface="SimSun"/>
              </a:rPr>
              <a:t>，</a:t>
            </a:r>
            <a:r>
              <a:rPr sz="1000" spc="-10" dirty="0">
                <a:latin typeface="Times New Roman"/>
                <a:cs typeface="Times New Roman"/>
              </a:rPr>
              <a:t>lift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roller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C,G</a:t>
            </a:r>
            <a:r>
              <a:rPr sz="1000" spc="-10" dirty="0">
                <a:latin typeface="SimSun"/>
                <a:cs typeface="SimSun"/>
              </a:rPr>
              <a:t>，</a:t>
            </a:r>
            <a:r>
              <a:rPr sz="1000" spc="-10" dirty="0">
                <a:latin typeface="Times New Roman"/>
                <a:cs typeface="Times New Roman"/>
              </a:rPr>
              <a:t>press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switch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</a:t>
            </a:r>
            <a:r>
              <a:rPr sz="1000" spc="-5" dirty="0">
                <a:latin typeface="SimSun"/>
                <a:cs typeface="SimSun"/>
              </a:rPr>
              <a:t>，</a:t>
            </a:r>
            <a:r>
              <a:rPr sz="1000" spc="-5" dirty="0">
                <a:latin typeface="Times New Roman"/>
                <a:cs typeface="Times New Roman"/>
              </a:rPr>
              <a:t>loosen</a:t>
            </a:r>
            <a:r>
              <a:rPr sz="1000" spc="-10" dirty="0">
                <a:latin typeface="Times New Roman"/>
                <a:cs typeface="Times New Roman"/>
              </a:rPr>
              <a:t> right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pressing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arm,</a:t>
            </a:r>
            <a:endParaRPr sz="1000">
              <a:latin typeface="Times New Roman"/>
              <a:cs typeface="Times New Roman"/>
            </a:endParaRPr>
          </a:p>
          <a:p>
            <a:pPr marL="262255" marR="241300" algn="just">
              <a:lnSpc>
                <a:spcPts val="1370"/>
              </a:lnSpc>
              <a:spcBef>
                <a:spcPts val="50"/>
              </a:spcBef>
            </a:pPr>
            <a:r>
              <a:rPr sz="1000" spc="-10" dirty="0">
                <a:latin typeface="Times New Roman"/>
                <a:cs typeface="Times New Roman"/>
              </a:rPr>
              <a:t>Lift </a:t>
            </a:r>
            <a:r>
              <a:rPr sz="1000" spc="-5" dirty="0">
                <a:latin typeface="Times New Roman"/>
                <a:cs typeface="Times New Roman"/>
              </a:rPr>
              <a:t>tyre </a:t>
            </a:r>
            <a:r>
              <a:rPr sz="1000" spc="-10" dirty="0">
                <a:latin typeface="Times New Roman"/>
                <a:cs typeface="Times New Roman"/>
              </a:rPr>
              <a:t>up, insert lifting level into bottom </a:t>
            </a:r>
            <a:r>
              <a:rPr sz="1000" spc="-5" dirty="0">
                <a:latin typeface="Times New Roman"/>
                <a:cs typeface="Times New Roman"/>
              </a:rPr>
              <a:t>tyre </a:t>
            </a:r>
            <a:r>
              <a:rPr sz="1000" spc="-10" dirty="0">
                <a:latin typeface="Times New Roman"/>
                <a:cs typeface="Times New Roman"/>
              </a:rPr>
              <a:t>bead nearby demounting/mounting head, lift bead upon knob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demounting</a:t>
            </a:r>
            <a:r>
              <a:rPr sz="1000" spc="-5" dirty="0">
                <a:latin typeface="Times New Roman"/>
                <a:cs typeface="Times New Roman"/>
              </a:rPr>
              <a:t> /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mounting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head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-5" dirty="0">
                <a:latin typeface="Times New Roman"/>
                <a:cs typeface="Times New Roman"/>
              </a:rPr>
              <a:t> rotate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turntable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down</a:t>
            </a:r>
            <a:r>
              <a:rPr sz="1000" spc="-5" dirty="0">
                <a:latin typeface="Times New Roman"/>
                <a:cs typeface="Times New Roman"/>
              </a:rPr>
              <a:t> tyre </a:t>
            </a:r>
            <a:r>
              <a:rPr sz="1000" spc="-10" dirty="0">
                <a:latin typeface="Times New Roman"/>
                <a:cs typeface="Times New Roman"/>
              </a:rPr>
              <a:t>bead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137160">
              <a:lnSpc>
                <a:spcPct val="100000"/>
              </a:lnSpc>
            </a:pPr>
            <a:r>
              <a:rPr sz="1000" spc="-5" dirty="0">
                <a:latin typeface="Times New Roman"/>
                <a:cs typeface="Times New Roman"/>
              </a:rPr>
              <a:t>c.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Mount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tyre</a:t>
            </a:r>
            <a:endParaRPr sz="1000">
              <a:latin typeface="Times New Roman"/>
              <a:cs typeface="Times New Roman"/>
            </a:endParaRPr>
          </a:p>
          <a:p>
            <a:pPr marL="12700" marR="104775" indent="124460">
              <a:lnSpc>
                <a:spcPct val="113999"/>
              </a:lnSpc>
              <a:buAutoNum type="arabicPeriod"/>
              <a:tabLst>
                <a:tab pos="269240" algn="l"/>
              </a:tabLst>
            </a:pPr>
            <a:r>
              <a:rPr sz="1000" spc="-10" dirty="0">
                <a:latin typeface="Times New Roman"/>
                <a:cs typeface="Times New Roman"/>
              </a:rPr>
              <a:t>Lubricate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rim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edge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lubricant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avoid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damage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tyre.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Adjust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height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demounting/mounting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head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make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bottom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bead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upon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rear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demounting/mounting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head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below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front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demounting/mounting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head.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000" spc="-10" dirty="0">
                <a:latin typeface="Times New Roman"/>
                <a:cs typeface="Times New Roman"/>
              </a:rPr>
              <a:t>Rotate turntable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mount bottom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bead.</a:t>
            </a:r>
            <a:endParaRPr sz="1000">
              <a:latin typeface="Times New Roman"/>
              <a:cs typeface="Times New Roman"/>
            </a:endParaRPr>
          </a:p>
          <a:p>
            <a:pPr marL="12700" marR="103505" indent="124460">
              <a:lnSpc>
                <a:spcPct val="113999"/>
              </a:lnSpc>
              <a:buAutoNum type="arabicPeriod" startAt="2"/>
              <a:tabLst>
                <a:tab pos="266065" algn="l"/>
              </a:tabLst>
            </a:pPr>
            <a:r>
              <a:rPr sz="1000" spc="-10" dirty="0">
                <a:latin typeface="Times New Roman"/>
                <a:cs typeface="Times New Roman"/>
              </a:rPr>
              <a:t>Make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tyre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top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bead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upon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rear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demounting/mounting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head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below front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emounting/mounting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head,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move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right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pressing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arm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make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sure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it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is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locked,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pull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handle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down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make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roller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C,G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to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press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top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bead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position</a:t>
            </a:r>
            <a:endParaRPr sz="1000">
              <a:latin typeface="Times New Roman"/>
              <a:cs typeface="Times New Roman"/>
            </a:endParaRPr>
          </a:p>
          <a:p>
            <a:pPr marL="12700" marR="104139">
              <a:lnSpc>
                <a:spcPct val="113999"/>
              </a:lnSpc>
              <a:spcBef>
                <a:spcPts val="15"/>
              </a:spcBef>
            </a:pPr>
            <a:r>
              <a:rPr sz="1000" spc="-10" dirty="0">
                <a:latin typeface="Times New Roman"/>
                <a:cs typeface="Times New Roman"/>
              </a:rPr>
              <a:t>below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demounting/mounting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head.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Lock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pressing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block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</a:t>
            </a:r>
            <a:r>
              <a:rPr sz="1000" spc="1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rim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edge,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rotate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turntable,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finish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mounting.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(Fig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12)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6000" y="4575321"/>
            <a:ext cx="4631055" cy="200088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277495" indent="-265430" algn="just">
              <a:lnSpc>
                <a:spcPct val="100000"/>
              </a:lnSpc>
              <a:spcBef>
                <a:spcPts val="545"/>
              </a:spcBef>
              <a:buAutoNum type="arabicPeriod" startAt="11"/>
              <a:tabLst>
                <a:tab pos="278130" algn="l"/>
              </a:tabLst>
            </a:pPr>
            <a:r>
              <a:rPr sz="1000" b="1" spc="-10" dirty="0">
                <a:latin typeface="Times New Roman"/>
                <a:cs typeface="Times New Roman"/>
              </a:rPr>
              <a:t>Inflating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tire:</a:t>
            </a:r>
            <a:endParaRPr sz="1000">
              <a:latin typeface="Times New Roman"/>
              <a:cs typeface="Times New Roman"/>
            </a:endParaRPr>
          </a:p>
          <a:p>
            <a:pPr marL="12700" marR="247015" indent="124460" algn="just">
              <a:lnSpc>
                <a:spcPct val="113799"/>
              </a:lnSpc>
              <a:spcBef>
                <a:spcPts val="280"/>
              </a:spcBef>
            </a:pPr>
            <a:r>
              <a:rPr sz="1000" b="1" spc="-10" dirty="0">
                <a:latin typeface="Times New Roman"/>
                <a:cs typeface="Times New Roman"/>
              </a:rPr>
              <a:t>Importance: </a:t>
            </a:r>
            <a:r>
              <a:rPr sz="1000" b="1" spc="-5" dirty="0">
                <a:latin typeface="Times New Roman"/>
                <a:cs typeface="Times New Roman"/>
              </a:rPr>
              <a:t>It </a:t>
            </a:r>
            <a:r>
              <a:rPr sz="1000" b="1" spc="-10" dirty="0">
                <a:latin typeface="Times New Roman"/>
                <a:cs typeface="Times New Roman"/>
              </a:rPr>
              <a:t>is very dangerous during inflating operation, take carefully </a:t>
            </a:r>
            <a:r>
              <a:rPr sz="1000" b="1" spc="-5" dirty="0">
                <a:latin typeface="Times New Roman"/>
                <a:cs typeface="Times New Roman"/>
              </a:rPr>
              <a:t>and 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comply </a:t>
            </a:r>
            <a:r>
              <a:rPr sz="1000" b="1" spc="-5" dirty="0">
                <a:latin typeface="Times New Roman"/>
                <a:cs typeface="Times New Roman"/>
              </a:rPr>
              <a:t>with </a:t>
            </a:r>
            <a:r>
              <a:rPr sz="1000" b="1" spc="-10" dirty="0">
                <a:latin typeface="Times New Roman"/>
                <a:cs typeface="Times New Roman"/>
              </a:rPr>
              <a:t>instruction. </a:t>
            </a:r>
            <a:r>
              <a:rPr sz="1000" b="1" spc="-5" dirty="0">
                <a:latin typeface="Times New Roman"/>
                <a:cs typeface="Times New Roman"/>
              </a:rPr>
              <a:t>When </a:t>
            </a:r>
            <a:r>
              <a:rPr sz="1000" b="1" spc="-10" dirty="0">
                <a:latin typeface="Times New Roman"/>
                <a:cs typeface="Times New Roman"/>
              </a:rPr>
              <a:t>inflating, </a:t>
            </a:r>
            <a:r>
              <a:rPr sz="1000" b="1" spc="-20" dirty="0">
                <a:latin typeface="Times New Roman"/>
                <a:cs typeface="Times New Roman"/>
              </a:rPr>
              <a:t>it </a:t>
            </a:r>
            <a:r>
              <a:rPr sz="1000" b="1" spc="-5" dirty="0">
                <a:latin typeface="Times New Roman"/>
                <a:cs typeface="Times New Roman"/>
              </a:rPr>
              <a:t>will </a:t>
            </a:r>
            <a:r>
              <a:rPr sz="1000" b="1" spc="-10" dirty="0">
                <a:latin typeface="Times New Roman"/>
                <a:cs typeface="Times New Roman"/>
              </a:rPr>
              <a:t>turn </a:t>
            </a:r>
            <a:r>
              <a:rPr sz="1000" b="1" spc="-5" dirty="0">
                <a:latin typeface="Times New Roman"/>
                <a:cs typeface="Times New Roman"/>
              </a:rPr>
              <a:t>to be </a:t>
            </a:r>
            <a:r>
              <a:rPr sz="1000" b="1" spc="-10" dirty="0">
                <a:latin typeface="Times New Roman"/>
                <a:cs typeface="Times New Roman"/>
              </a:rPr>
              <a:t>extremely dangerous if 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problems happen </a:t>
            </a:r>
            <a:r>
              <a:rPr sz="1000" b="1" spc="-5" dirty="0">
                <a:latin typeface="Times New Roman"/>
                <a:cs typeface="Times New Roman"/>
              </a:rPr>
              <a:t>to tyre or </a:t>
            </a:r>
            <a:r>
              <a:rPr sz="1000" b="1" spc="-10" dirty="0">
                <a:latin typeface="Times New Roman"/>
                <a:cs typeface="Times New Roman"/>
              </a:rPr>
              <a:t>rim. The possible burst </a:t>
            </a:r>
            <a:r>
              <a:rPr sz="1000" b="1" spc="-5" dirty="0">
                <a:latin typeface="Times New Roman"/>
                <a:cs typeface="Times New Roman"/>
              </a:rPr>
              <a:t>force </a:t>
            </a:r>
            <a:r>
              <a:rPr sz="1000" b="1" spc="-10" dirty="0">
                <a:latin typeface="Times New Roman"/>
                <a:cs typeface="Times New Roman"/>
              </a:rPr>
              <a:t>tire </a:t>
            </a:r>
            <a:r>
              <a:rPr sz="1000" b="1" spc="-5" dirty="0">
                <a:latin typeface="Times New Roman"/>
                <a:cs typeface="Times New Roman"/>
              </a:rPr>
              <a:t>goes </a:t>
            </a:r>
            <a:r>
              <a:rPr sz="1000" b="1" spc="-15" dirty="0">
                <a:latin typeface="Times New Roman"/>
                <a:cs typeface="Times New Roman"/>
              </a:rPr>
              <a:t>upward </a:t>
            </a:r>
            <a:r>
              <a:rPr sz="1000" b="1" spc="-5" dirty="0">
                <a:latin typeface="Times New Roman"/>
                <a:cs typeface="Times New Roman"/>
              </a:rPr>
              <a:t>and 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outward, the </a:t>
            </a:r>
            <a:r>
              <a:rPr sz="1000" b="1" spc="-15" dirty="0">
                <a:latin typeface="Times New Roman"/>
                <a:cs typeface="Times New Roman"/>
              </a:rPr>
              <a:t>big </a:t>
            </a:r>
            <a:r>
              <a:rPr sz="1000" b="1" spc="-5" dirty="0">
                <a:latin typeface="Times New Roman"/>
                <a:cs typeface="Times New Roman"/>
              </a:rPr>
              <a:t>power </a:t>
            </a:r>
            <a:r>
              <a:rPr sz="1000" b="1" spc="-15" dirty="0">
                <a:latin typeface="Times New Roman"/>
                <a:cs typeface="Times New Roman"/>
              </a:rPr>
              <a:t>may </a:t>
            </a:r>
            <a:r>
              <a:rPr sz="1000" b="1" spc="-10" dirty="0">
                <a:latin typeface="Times New Roman"/>
                <a:cs typeface="Times New Roman"/>
              </a:rPr>
              <a:t>cause </a:t>
            </a:r>
            <a:r>
              <a:rPr sz="1000" b="1" spc="-5" dirty="0">
                <a:latin typeface="Times New Roman"/>
                <a:cs typeface="Times New Roman"/>
              </a:rPr>
              <a:t>injury or </a:t>
            </a:r>
            <a:r>
              <a:rPr sz="1000" b="1" spc="-10" dirty="0">
                <a:latin typeface="Times New Roman"/>
                <a:cs typeface="Times New Roman"/>
              </a:rPr>
              <a:t>death of the operator </a:t>
            </a:r>
            <a:r>
              <a:rPr sz="1000" b="1" spc="-5" dirty="0">
                <a:latin typeface="Times New Roman"/>
                <a:cs typeface="Times New Roman"/>
              </a:rPr>
              <a:t>or the </a:t>
            </a:r>
            <a:r>
              <a:rPr sz="1000" b="1" spc="-10" dirty="0">
                <a:latin typeface="Times New Roman"/>
                <a:cs typeface="Times New Roman"/>
              </a:rPr>
              <a:t>people 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around</a:t>
            </a:r>
            <a:r>
              <a:rPr sz="1000" spc="-15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  <a:p>
            <a:pPr marL="137160" algn="just">
              <a:lnSpc>
                <a:spcPct val="100000"/>
              </a:lnSpc>
              <a:spcBef>
                <a:spcPts val="155"/>
              </a:spcBef>
            </a:pPr>
            <a:r>
              <a:rPr sz="1000" spc="-5" dirty="0">
                <a:latin typeface="Times New Roman"/>
                <a:cs typeface="Times New Roman"/>
              </a:rPr>
              <a:t>Tyre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may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burst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caused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by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following:</a:t>
            </a:r>
            <a:endParaRPr sz="1000">
              <a:latin typeface="Times New Roman"/>
              <a:cs typeface="Times New Roman"/>
            </a:endParaRPr>
          </a:p>
          <a:p>
            <a:pPr marL="271780" lvl="1" indent="-134620">
              <a:lnSpc>
                <a:spcPct val="100000"/>
              </a:lnSpc>
              <a:spcBef>
                <a:spcPts val="155"/>
              </a:spcBef>
              <a:buAutoNum type="arabicParenR"/>
              <a:tabLst>
                <a:tab pos="271780" algn="l"/>
              </a:tabLst>
            </a:pP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wheel rim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tyre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not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 </a:t>
            </a:r>
            <a:r>
              <a:rPr sz="1000" spc="-15" dirty="0">
                <a:latin typeface="Times New Roman"/>
                <a:cs typeface="Times New Roman"/>
              </a:rPr>
              <a:t>same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size;</a:t>
            </a:r>
            <a:endParaRPr sz="1000">
              <a:latin typeface="Times New Roman"/>
              <a:cs typeface="Times New Roman"/>
            </a:endParaRPr>
          </a:p>
          <a:p>
            <a:pPr marL="271780" lvl="1" indent="-134620">
              <a:lnSpc>
                <a:spcPct val="100000"/>
              </a:lnSpc>
              <a:spcBef>
                <a:spcPts val="170"/>
              </a:spcBef>
              <a:buAutoNum type="arabicParenR"/>
              <a:tabLst>
                <a:tab pos="271780" algn="l"/>
              </a:tabLst>
            </a:pP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tyre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or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wheel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rim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damaged;</a:t>
            </a:r>
            <a:endParaRPr sz="1000">
              <a:latin typeface="Times New Roman"/>
              <a:cs typeface="Times New Roman"/>
            </a:endParaRPr>
          </a:p>
          <a:p>
            <a:pPr marL="271780" lvl="1" indent="-134620">
              <a:lnSpc>
                <a:spcPct val="100000"/>
              </a:lnSpc>
              <a:spcBef>
                <a:spcPts val="155"/>
              </a:spcBef>
              <a:buAutoNum type="arabicParenR"/>
              <a:tabLst>
                <a:tab pos="271780" algn="l"/>
              </a:tabLst>
            </a:pP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pressure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tyre inflation is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over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the</a:t>
            </a:r>
            <a:r>
              <a:rPr sz="1000" spc="-10" dirty="0">
                <a:latin typeface="Times New Roman"/>
                <a:cs typeface="Times New Roman"/>
              </a:rPr>
              <a:t> max.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pressure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recommended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by</a:t>
            </a:r>
            <a:r>
              <a:rPr sz="1000" spc="-15" dirty="0">
                <a:latin typeface="Times New Roman"/>
                <a:cs typeface="Times New Roman"/>
              </a:rPr>
              <a:t> manufacturer;</a:t>
            </a:r>
            <a:endParaRPr sz="1000">
              <a:latin typeface="Times New Roman"/>
              <a:cs typeface="Times New Roman"/>
            </a:endParaRPr>
          </a:p>
          <a:p>
            <a:pPr marL="271780" lvl="1" indent="-134620">
              <a:lnSpc>
                <a:spcPct val="100000"/>
              </a:lnSpc>
              <a:spcBef>
                <a:spcPts val="165"/>
              </a:spcBef>
              <a:buAutoNum type="arabicParenR"/>
              <a:tabLst>
                <a:tab pos="271780" algn="l"/>
              </a:tabLst>
            </a:pP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operator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fail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</a:t>
            </a:r>
            <a:r>
              <a:rPr sz="1000" spc="-10" dirty="0">
                <a:latin typeface="Times New Roman"/>
                <a:cs typeface="Times New Roman"/>
              </a:rPr>
              <a:t>comply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with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safety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regulation;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43676" y="6399434"/>
            <a:ext cx="346075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5" dirty="0">
                <a:latin typeface="Times New Roman"/>
                <a:cs typeface="Times New Roman"/>
              </a:rPr>
              <a:t>Fig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1</a:t>
            </a:r>
            <a:r>
              <a:rPr sz="1000" spc="-5" dirty="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6000" y="6727208"/>
            <a:ext cx="6005830" cy="292671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254"/>
              </a:spcBef>
            </a:pPr>
            <a:r>
              <a:rPr sz="1000" spc="-5" dirty="0">
                <a:latin typeface="Times New Roman"/>
                <a:cs typeface="Times New Roman"/>
              </a:rPr>
              <a:t>Please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operate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as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follows:</a:t>
            </a:r>
            <a:endParaRPr sz="1000">
              <a:latin typeface="Times New Roman"/>
              <a:cs typeface="Times New Roman"/>
            </a:endParaRPr>
          </a:p>
          <a:p>
            <a:pPr marL="274320" indent="-137795">
              <a:lnSpc>
                <a:spcPct val="100000"/>
              </a:lnSpc>
              <a:spcBef>
                <a:spcPts val="155"/>
              </a:spcBef>
              <a:buAutoNum type="arabicParenR"/>
              <a:tabLst>
                <a:tab pos="274955" algn="l"/>
              </a:tabLst>
            </a:pPr>
            <a:r>
              <a:rPr sz="1000" spc="-10" dirty="0">
                <a:latin typeface="Times New Roman"/>
                <a:cs typeface="Times New Roman"/>
              </a:rPr>
              <a:t>Remove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valve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cap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valve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stem;</a:t>
            </a:r>
            <a:endParaRPr sz="1000">
              <a:latin typeface="Times New Roman"/>
              <a:cs typeface="Times New Roman"/>
            </a:endParaRPr>
          </a:p>
          <a:p>
            <a:pPr marL="274320" indent="-137795">
              <a:lnSpc>
                <a:spcPct val="100000"/>
              </a:lnSpc>
              <a:spcBef>
                <a:spcPts val="170"/>
              </a:spcBef>
              <a:buAutoNum type="arabicParenR"/>
              <a:tabLst>
                <a:tab pos="274955" algn="l"/>
              </a:tabLst>
            </a:pPr>
            <a:r>
              <a:rPr sz="1000" spc="-10" dirty="0">
                <a:latin typeface="Times New Roman"/>
                <a:cs typeface="Times New Roman"/>
              </a:rPr>
              <a:t>Check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to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make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sure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air </a:t>
            </a:r>
            <a:r>
              <a:rPr sz="1000" spc="-10" dirty="0">
                <a:latin typeface="Times New Roman"/>
                <a:cs typeface="Times New Roman"/>
              </a:rPr>
              <a:t>nozzle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is pressed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down completely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over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threads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valve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stem.</a:t>
            </a:r>
            <a:endParaRPr sz="1000">
              <a:latin typeface="Times New Roman"/>
              <a:cs typeface="Times New Roman"/>
            </a:endParaRPr>
          </a:p>
          <a:p>
            <a:pPr marL="274320" indent="-137795">
              <a:lnSpc>
                <a:spcPct val="100000"/>
              </a:lnSpc>
              <a:spcBef>
                <a:spcPts val="180"/>
              </a:spcBef>
              <a:buAutoNum type="arabicParenR"/>
              <a:tabLst>
                <a:tab pos="274955" algn="l"/>
              </a:tabLst>
            </a:pPr>
            <a:r>
              <a:rPr sz="1000" spc="-10" dirty="0">
                <a:latin typeface="Times New Roman"/>
                <a:cs typeface="Times New Roman"/>
              </a:rPr>
              <a:t>Check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make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sure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that the tyre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wheel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rim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are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-15" dirty="0">
                <a:latin typeface="Times New Roman"/>
                <a:cs typeface="Times New Roman"/>
              </a:rPr>
              <a:t> same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size;</a:t>
            </a:r>
            <a:endParaRPr sz="1000">
              <a:latin typeface="Times New Roman"/>
              <a:cs typeface="Times New Roman"/>
            </a:endParaRPr>
          </a:p>
          <a:p>
            <a:pPr marL="274320" indent="-137795">
              <a:lnSpc>
                <a:spcPct val="100000"/>
              </a:lnSpc>
              <a:spcBef>
                <a:spcPts val="170"/>
              </a:spcBef>
              <a:buAutoNum type="arabicParenR"/>
              <a:tabLst>
                <a:tab pos="274955" algn="l"/>
              </a:tabLst>
            </a:pPr>
            <a:r>
              <a:rPr sz="1000" spc="-10" dirty="0">
                <a:latin typeface="Times New Roman"/>
                <a:cs typeface="Times New Roman"/>
              </a:rPr>
              <a:t>Lubricate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both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bead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wheel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rim, </a:t>
            </a:r>
            <a:r>
              <a:rPr sz="1000" spc="-5" dirty="0">
                <a:latin typeface="Times New Roman"/>
                <a:cs typeface="Times New Roman"/>
              </a:rPr>
              <a:t>additional</a:t>
            </a:r>
            <a:r>
              <a:rPr sz="1000" spc="-10" dirty="0">
                <a:latin typeface="Times New Roman"/>
                <a:cs typeface="Times New Roman"/>
              </a:rPr>
              <a:t> lubrication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required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needed;</a:t>
            </a:r>
            <a:endParaRPr sz="1000">
              <a:latin typeface="Times New Roman"/>
              <a:cs typeface="Times New Roman"/>
            </a:endParaRPr>
          </a:p>
          <a:p>
            <a:pPr marL="12700" marR="5080" indent="124460" algn="just">
              <a:lnSpc>
                <a:spcPts val="1380"/>
              </a:lnSpc>
              <a:spcBef>
                <a:spcPts val="50"/>
              </a:spcBef>
              <a:buAutoNum type="arabicParenR"/>
              <a:tabLst>
                <a:tab pos="284480" algn="l"/>
              </a:tabLst>
            </a:pPr>
            <a:r>
              <a:rPr sz="1000" spc="-10" dirty="0">
                <a:latin typeface="Times New Roman"/>
                <a:cs typeface="Times New Roman"/>
              </a:rPr>
              <a:t>Inflate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tyre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with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break,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while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inflating,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check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pressure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listed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pressure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gauge,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also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check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whether </a:t>
            </a:r>
            <a:r>
              <a:rPr sz="1000" spc="-2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 bead </a:t>
            </a:r>
            <a:r>
              <a:rPr sz="1000" spc="-5" dirty="0">
                <a:latin typeface="Times New Roman"/>
                <a:cs typeface="Times New Roman"/>
              </a:rPr>
              <a:t>is </a:t>
            </a:r>
            <a:r>
              <a:rPr sz="1000" spc="-10" dirty="0">
                <a:latin typeface="Times New Roman"/>
                <a:cs typeface="Times New Roman"/>
              </a:rPr>
              <a:t>fixed </a:t>
            </a:r>
            <a:r>
              <a:rPr sz="1000" spc="-5" dirty="0">
                <a:latin typeface="Times New Roman"/>
                <a:cs typeface="Times New Roman"/>
              </a:rPr>
              <a:t>or not. </a:t>
            </a:r>
            <a:r>
              <a:rPr sz="1000" spc="-10" dirty="0">
                <a:latin typeface="Times New Roman"/>
                <a:cs typeface="Times New Roman"/>
              </a:rPr>
              <a:t>Repeat operation above until the bead </a:t>
            </a:r>
            <a:r>
              <a:rPr sz="1000" spc="-5" dirty="0">
                <a:latin typeface="Times New Roman"/>
                <a:cs typeface="Times New Roman"/>
              </a:rPr>
              <a:t>is </a:t>
            </a:r>
            <a:r>
              <a:rPr sz="1000" spc="-10" dirty="0">
                <a:latin typeface="Times New Roman"/>
                <a:cs typeface="Times New Roman"/>
              </a:rPr>
              <a:t>secured; you need </a:t>
            </a:r>
            <a:r>
              <a:rPr sz="1000" spc="-15" dirty="0">
                <a:latin typeface="Times New Roman"/>
                <a:cs typeface="Times New Roman"/>
              </a:rPr>
              <a:t>take </a:t>
            </a:r>
            <a:r>
              <a:rPr sz="1000" spc="-10" dirty="0">
                <a:latin typeface="Times New Roman"/>
                <a:cs typeface="Times New Roman"/>
              </a:rPr>
              <a:t>special steps when inflating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convex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rim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double</a:t>
            </a:r>
            <a:r>
              <a:rPr sz="1000" spc="-10" dirty="0">
                <a:latin typeface="Times New Roman"/>
                <a:cs typeface="Times New Roman"/>
              </a:rPr>
              <a:t> convex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rim;</a:t>
            </a:r>
            <a:endParaRPr sz="1000">
              <a:latin typeface="Times New Roman"/>
              <a:cs typeface="Times New Roman"/>
            </a:endParaRPr>
          </a:p>
          <a:p>
            <a:pPr marL="274320" indent="-137795" algn="just">
              <a:lnSpc>
                <a:spcPct val="100000"/>
              </a:lnSpc>
              <a:spcBef>
                <a:spcPts val="80"/>
              </a:spcBef>
              <a:buAutoNum type="arabicParenR"/>
              <a:tabLst>
                <a:tab pos="274955" algn="l"/>
              </a:tabLst>
            </a:pPr>
            <a:r>
              <a:rPr sz="1000" spc="-10" dirty="0">
                <a:latin typeface="Times New Roman"/>
                <a:cs typeface="Times New Roman"/>
              </a:rPr>
              <a:t>Continue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inflating and</a:t>
            </a:r>
            <a:r>
              <a:rPr sz="1000" spc="-5" dirty="0">
                <a:latin typeface="Times New Roman"/>
                <a:cs typeface="Times New Roman"/>
              </a:rPr>
              <a:t> check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 air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pressure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frequently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until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reach</a:t>
            </a:r>
            <a:r>
              <a:rPr sz="1000" spc="-10" dirty="0">
                <a:latin typeface="Times New Roman"/>
                <a:cs typeface="Times New Roman"/>
              </a:rPr>
              <a:t> the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required </a:t>
            </a:r>
            <a:r>
              <a:rPr sz="1000" spc="-15" dirty="0">
                <a:latin typeface="Times New Roman"/>
                <a:cs typeface="Times New Roman"/>
              </a:rPr>
              <a:t>pressure.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spc="-20" dirty="0">
                <a:latin typeface="Times New Roman"/>
                <a:cs typeface="Times New Roman"/>
              </a:rPr>
              <a:t>Note:</a:t>
            </a:r>
            <a:endParaRPr sz="1000">
              <a:latin typeface="Times New Roman"/>
              <a:cs typeface="Times New Roman"/>
            </a:endParaRPr>
          </a:p>
          <a:p>
            <a:pPr marL="12700" marR="2125980">
              <a:lnSpc>
                <a:spcPts val="1380"/>
              </a:lnSpc>
              <a:spcBef>
                <a:spcPts val="50"/>
              </a:spcBef>
            </a:pPr>
            <a:r>
              <a:rPr sz="1000" b="1" spc="-10" dirty="0">
                <a:latin typeface="Times New Roman"/>
                <a:cs typeface="Times New Roman"/>
              </a:rPr>
              <a:t>Never</a:t>
            </a:r>
            <a:r>
              <a:rPr sz="1000" b="1" spc="-7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exceed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max.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inflation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pressure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given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by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tyre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manufacturer. </a:t>
            </a:r>
            <a:r>
              <a:rPr sz="1000" b="1" spc="-2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Keep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hands </a:t>
            </a:r>
            <a:r>
              <a:rPr sz="1000" b="1" spc="-5" dirty="0">
                <a:latin typeface="Times New Roman"/>
                <a:cs typeface="Times New Roman"/>
              </a:rPr>
              <a:t>and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your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body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away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from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inflating</a:t>
            </a:r>
            <a:r>
              <a:rPr sz="1000" b="1" spc="-5" dirty="0">
                <a:latin typeface="Times New Roman"/>
                <a:cs typeface="Times New Roman"/>
              </a:rPr>
              <a:t> tyres.</a:t>
            </a:r>
            <a:endParaRPr sz="1000">
              <a:latin typeface="Times New Roman"/>
              <a:cs typeface="Times New Roman"/>
            </a:endParaRPr>
          </a:p>
          <a:p>
            <a:pPr marL="12700" marR="126364">
              <a:lnSpc>
                <a:spcPts val="1340"/>
              </a:lnSpc>
              <a:spcBef>
                <a:spcPts val="30"/>
              </a:spcBef>
            </a:pPr>
            <a:r>
              <a:rPr sz="1000" b="1" spc="-10" dirty="0">
                <a:latin typeface="Times New Roman"/>
                <a:cs typeface="Times New Roman"/>
              </a:rPr>
              <a:t>Only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specially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trained persons</a:t>
            </a:r>
            <a:r>
              <a:rPr sz="1000" b="1" spc="-5" dirty="0">
                <a:latin typeface="Times New Roman"/>
                <a:cs typeface="Times New Roman"/>
              </a:rPr>
              <a:t> are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allowed </a:t>
            </a:r>
            <a:r>
              <a:rPr sz="1000" b="1" spc="-5" dirty="0">
                <a:latin typeface="Times New Roman"/>
                <a:cs typeface="Times New Roman"/>
              </a:rPr>
              <a:t>to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perform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operations,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do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not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allow other </a:t>
            </a:r>
            <a:r>
              <a:rPr sz="1000" b="1" spc="-15" dirty="0">
                <a:latin typeface="Times New Roman"/>
                <a:cs typeface="Times New Roman"/>
              </a:rPr>
              <a:t>to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operate </a:t>
            </a:r>
            <a:r>
              <a:rPr sz="1000" b="1" spc="-5" dirty="0">
                <a:latin typeface="Times New Roman"/>
                <a:cs typeface="Times New Roman"/>
              </a:rPr>
              <a:t>or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be </a:t>
            </a:r>
            <a:r>
              <a:rPr sz="1000" b="1" spc="-5" dirty="0">
                <a:latin typeface="Times New Roman"/>
                <a:cs typeface="Times New Roman"/>
              </a:rPr>
              <a:t>near </a:t>
            </a:r>
            <a:r>
              <a:rPr sz="1000" b="1" spc="-23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tyre </a:t>
            </a:r>
            <a:r>
              <a:rPr sz="1000" b="1" spc="-10" dirty="0">
                <a:latin typeface="Times New Roman"/>
                <a:cs typeface="Times New Roman"/>
              </a:rPr>
              <a:t>changer</a:t>
            </a:r>
            <a:r>
              <a:rPr sz="1000" spc="-10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Times New Roman"/>
              <a:cs typeface="Times New Roman"/>
            </a:endParaRPr>
          </a:p>
          <a:p>
            <a:pPr marL="50800" algn="ctr">
              <a:lnSpc>
                <a:spcPct val="100000"/>
              </a:lnSpc>
              <a:spcBef>
                <a:spcPts val="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-3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7</a:t>
            </a:r>
            <a:r>
              <a:rPr sz="850" spc="-2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–</a:t>
            </a:r>
            <a:endParaRPr sz="85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18988" y="5071871"/>
            <a:ext cx="1249679" cy="118719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614172" y="286511"/>
            <a:ext cx="6536690" cy="9479915"/>
          </a:xfrm>
          <a:custGeom>
            <a:avLst/>
            <a:gdLst/>
            <a:ahLst/>
            <a:cxnLst/>
            <a:rect l="l" t="t" r="r" b="b"/>
            <a:pathLst>
              <a:path w="6536690" h="9479915">
                <a:moveTo>
                  <a:pt x="6536423" y="12"/>
                </a:moveTo>
                <a:lnTo>
                  <a:pt x="6519672" y="12"/>
                </a:lnTo>
                <a:lnTo>
                  <a:pt x="0" y="0"/>
                </a:lnTo>
                <a:lnTo>
                  <a:pt x="0" y="16764"/>
                </a:lnTo>
                <a:lnTo>
                  <a:pt x="6519672" y="16764"/>
                </a:lnTo>
                <a:lnTo>
                  <a:pt x="6519672" y="9462529"/>
                </a:lnTo>
                <a:lnTo>
                  <a:pt x="16751" y="9462529"/>
                </a:lnTo>
                <a:lnTo>
                  <a:pt x="16751" y="16776"/>
                </a:lnTo>
                <a:lnTo>
                  <a:pt x="0" y="16776"/>
                </a:lnTo>
                <a:lnTo>
                  <a:pt x="0" y="9462529"/>
                </a:lnTo>
                <a:lnTo>
                  <a:pt x="0" y="9479293"/>
                </a:lnTo>
                <a:lnTo>
                  <a:pt x="6519672" y="9479293"/>
                </a:lnTo>
                <a:lnTo>
                  <a:pt x="6536423" y="9479293"/>
                </a:lnTo>
                <a:lnTo>
                  <a:pt x="6536423" y="9462529"/>
                </a:lnTo>
                <a:lnTo>
                  <a:pt x="6536423" y="16776"/>
                </a:lnTo>
                <a:lnTo>
                  <a:pt x="6536423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69284" y="9499549"/>
            <a:ext cx="205104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-4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8</a:t>
            </a:r>
            <a:r>
              <a:rPr sz="850" spc="-3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-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4727" y="143713"/>
            <a:ext cx="6007100" cy="3393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9685" algn="r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6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90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276225" indent="-264160" algn="just">
              <a:lnSpc>
                <a:spcPct val="100000"/>
              </a:lnSpc>
              <a:spcBef>
                <a:spcPts val="755"/>
              </a:spcBef>
              <a:buAutoNum type="arabicPeriod" startAt="12"/>
              <a:tabLst>
                <a:tab pos="276860" algn="l"/>
              </a:tabLst>
            </a:pPr>
            <a:r>
              <a:rPr sz="1000" b="1" spc="-10" dirty="0">
                <a:latin typeface="Times New Roman"/>
                <a:cs typeface="Times New Roman"/>
              </a:rPr>
              <a:t>Moving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machine:</a:t>
            </a:r>
            <a:endParaRPr sz="1000">
              <a:latin typeface="Times New Roman"/>
              <a:cs typeface="Times New Roman"/>
            </a:endParaRPr>
          </a:p>
          <a:p>
            <a:pPr marL="12700" marR="6350" indent="126364" algn="just">
              <a:lnSpc>
                <a:spcPct val="114500"/>
              </a:lnSpc>
              <a:spcBef>
                <a:spcPts val="245"/>
              </a:spcBef>
            </a:pPr>
            <a:r>
              <a:rPr sz="1000" spc="-5" dirty="0">
                <a:latin typeface="Times New Roman"/>
                <a:cs typeface="Times New Roman"/>
              </a:rPr>
              <a:t>Please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forklift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move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machine.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Disconnect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5" dirty="0">
                <a:latin typeface="Times New Roman"/>
                <a:cs typeface="Times New Roman"/>
              </a:rPr>
              <a:t> tyre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changer</a:t>
            </a:r>
            <a:r>
              <a:rPr sz="1000" spc="-5" dirty="0">
                <a:latin typeface="Times New Roman"/>
                <a:cs typeface="Times New Roman"/>
              </a:rPr>
              <a:t> from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electricity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power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supply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pneumatic power supply, lift the </a:t>
            </a:r>
            <a:r>
              <a:rPr sz="1000" spc="-5" dirty="0">
                <a:latin typeface="Times New Roman"/>
                <a:cs typeface="Times New Roman"/>
              </a:rPr>
              <a:t>base </a:t>
            </a:r>
            <a:r>
              <a:rPr sz="1000" spc="-10" dirty="0">
                <a:latin typeface="Times New Roman"/>
                <a:cs typeface="Times New Roman"/>
              </a:rPr>
              <a:t>board and insert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feet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10" dirty="0">
                <a:latin typeface="Times New Roman"/>
                <a:cs typeface="Times New Roman"/>
              </a:rPr>
              <a:t>forklift. Then </a:t>
            </a:r>
            <a:r>
              <a:rPr sz="1000" spc="-15" dirty="0">
                <a:latin typeface="Times New Roman"/>
                <a:cs typeface="Times New Roman"/>
              </a:rPr>
              <a:t>mount </a:t>
            </a:r>
            <a:r>
              <a:rPr sz="1000" spc="-1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tyre </a:t>
            </a:r>
            <a:r>
              <a:rPr sz="1000" spc="-10" dirty="0">
                <a:latin typeface="Times New Roman"/>
                <a:cs typeface="Times New Roman"/>
              </a:rPr>
              <a:t>changer machine </a:t>
            </a:r>
            <a:r>
              <a:rPr sz="1000" spc="-15" dirty="0">
                <a:latin typeface="Times New Roman"/>
                <a:cs typeface="Times New Roman"/>
              </a:rPr>
              <a:t>to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new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position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fix </a:t>
            </a:r>
            <a:r>
              <a:rPr sz="1000" spc="-15" dirty="0">
                <a:latin typeface="Times New Roman"/>
                <a:cs typeface="Times New Roman"/>
              </a:rPr>
              <a:t>it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tightly.</a:t>
            </a:r>
            <a:endParaRPr sz="1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70"/>
              </a:spcBef>
            </a:pPr>
            <a:r>
              <a:rPr sz="1000" b="1" spc="-10" dirty="0">
                <a:latin typeface="Times New Roman"/>
                <a:cs typeface="Times New Roman"/>
              </a:rPr>
              <a:t>Note: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place</a:t>
            </a:r>
            <a:r>
              <a:rPr sz="1000" b="1" spc="-10" dirty="0">
                <a:latin typeface="Times New Roman"/>
                <a:cs typeface="Times New Roman"/>
              </a:rPr>
              <a:t> chosen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for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fixing </a:t>
            </a:r>
            <a:r>
              <a:rPr sz="1000" b="1" spc="-5" dirty="0">
                <a:latin typeface="Times New Roman"/>
                <a:cs typeface="Times New Roman"/>
              </a:rPr>
              <a:t>the tyre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changer</a:t>
            </a:r>
            <a:r>
              <a:rPr sz="1000" b="1" spc="-15" dirty="0">
                <a:latin typeface="Times New Roman"/>
                <a:cs typeface="Times New Roman"/>
              </a:rPr>
              <a:t> must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meet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the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safety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regulation</a:t>
            </a:r>
            <a:r>
              <a:rPr sz="1000" spc="-15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200025" indent="-187960" algn="just">
              <a:lnSpc>
                <a:spcPct val="100000"/>
              </a:lnSpc>
              <a:spcBef>
                <a:spcPts val="665"/>
              </a:spcBef>
              <a:buAutoNum type="arabicPeriod" startAt="13"/>
              <a:tabLst>
                <a:tab pos="200660" algn="l"/>
              </a:tabLst>
            </a:pPr>
            <a:r>
              <a:rPr sz="1000" b="1" spc="-20" dirty="0">
                <a:latin typeface="Times New Roman"/>
                <a:cs typeface="Times New Roman"/>
              </a:rPr>
              <a:t>Maintenance:</a:t>
            </a:r>
            <a:endParaRPr sz="1000">
              <a:latin typeface="Times New Roman"/>
              <a:cs typeface="Times New Roman"/>
            </a:endParaRPr>
          </a:p>
          <a:p>
            <a:pPr marL="12700" marR="5080" indent="188595" algn="just">
              <a:lnSpc>
                <a:spcPct val="113500"/>
              </a:lnSpc>
              <a:spcBef>
                <a:spcPts val="280"/>
              </a:spcBef>
            </a:pPr>
            <a:r>
              <a:rPr sz="1000" b="1" spc="-10" dirty="0">
                <a:latin typeface="Times New Roman"/>
                <a:cs typeface="Times New Roman"/>
              </a:rPr>
              <a:t>Caution: only </a:t>
            </a:r>
            <a:r>
              <a:rPr sz="1000" b="1" spc="-5" dirty="0">
                <a:latin typeface="Times New Roman"/>
                <a:cs typeface="Times New Roman"/>
              </a:rPr>
              <a:t>the </a:t>
            </a:r>
            <a:r>
              <a:rPr sz="1000" b="1" spc="-10" dirty="0">
                <a:latin typeface="Times New Roman"/>
                <a:cs typeface="Times New Roman"/>
              </a:rPr>
              <a:t>professional persons can do the maintenance. </a:t>
            </a:r>
            <a:r>
              <a:rPr sz="1000" b="1" spc="-15" dirty="0">
                <a:latin typeface="Times New Roman"/>
                <a:cs typeface="Times New Roman"/>
              </a:rPr>
              <a:t>To </a:t>
            </a:r>
            <a:r>
              <a:rPr sz="1000" b="1" spc="-10" dirty="0">
                <a:latin typeface="Times New Roman"/>
                <a:cs typeface="Times New Roman"/>
              </a:rPr>
              <a:t>prolong </a:t>
            </a:r>
            <a:r>
              <a:rPr sz="1000" b="1" dirty="0">
                <a:latin typeface="Times New Roman"/>
                <a:cs typeface="Times New Roman"/>
              </a:rPr>
              <a:t>the </a:t>
            </a:r>
            <a:r>
              <a:rPr sz="1000" b="1" spc="-10" dirty="0">
                <a:latin typeface="Times New Roman"/>
                <a:cs typeface="Times New Roman"/>
              </a:rPr>
              <a:t>machine's </a:t>
            </a:r>
            <a:r>
              <a:rPr sz="1000" b="1" spc="-5" dirty="0">
                <a:latin typeface="Times New Roman"/>
                <a:cs typeface="Times New Roman"/>
              </a:rPr>
              <a:t>life, </a:t>
            </a:r>
            <a:r>
              <a:rPr sz="1000" b="1" spc="-10" dirty="0">
                <a:latin typeface="Times New Roman"/>
                <a:cs typeface="Times New Roman"/>
              </a:rPr>
              <a:t>maintain the 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machine timely according </a:t>
            </a:r>
            <a:r>
              <a:rPr sz="1000" b="1" spc="-5" dirty="0">
                <a:latin typeface="Times New Roman"/>
                <a:cs typeface="Times New Roman"/>
              </a:rPr>
              <a:t>to </a:t>
            </a:r>
            <a:r>
              <a:rPr sz="1000" b="1" spc="-10" dirty="0">
                <a:latin typeface="Times New Roman"/>
                <a:cs typeface="Times New Roman"/>
              </a:rPr>
              <a:t>the </a:t>
            </a:r>
            <a:r>
              <a:rPr sz="1000" b="1" spc="-15" dirty="0">
                <a:latin typeface="Times New Roman"/>
                <a:cs typeface="Times New Roman"/>
              </a:rPr>
              <a:t>manual. </a:t>
            </a:r>
            <a:r>
              <a:rPr sz="1000" b="1" spc="-10" dirty="0">
                <a:latin typeface="Times New Roman"/>
                <a:cs typeface="Times New Roman"/>
              </a:rPr>
              <a:t>Otherwise, </a:t>
            </a:r>
            <a:r>
              <a:rPr sz="1000" b="1" spc="-5" dirty="0">
                <a:latin typeface="Times New Roman"/>
                <a:cs typeface="Times New Roman"/>
              </a:rPr>
              <a:t>it </a:t>
            </a:r>
            <a:r>
              <a:rPr sz="1000" b="1" spc="-10" dirty="0">
                <a:latin typeface="Times New Roman"/>
                <a:cs typeface="Times New Roman"/>
              </a:rPr>
              <a:t>will </a:t>
            </a:r>
            <a:r>
              <a:rPr sz="1000" b="1" spc="-15" dirty="0">
                <a:latin typeface="Times New Roman"/>
                <a:cs typeface="Times New Roman"/>
              </a:rPr>
              <a:t>impact </a:t>
            </a:r>
            <a:r>
              <a:rPr sz="1000" b="1" spc="-10" dirty="0">
                <a:latin typeface="Times New Roman"/>
                <a:cs typeface="Times New Roman"/>
              </a:rPr>
              <a:t>the reliability </a:t>
            </a:r>
            <a:r>
              <a:rPr sz="1000" b="1" spc="-5" dirty="0">
                <a:latin typeface="Times New Roman"/>
                <a:cs typeface="Times New Roman"/>
              </a:rPr>
              <a:t>of the </a:t>
            </a:r>
            <a:r>
              <a:rPr sz="1000" b="1" spc="-15" dirty="0">
                <a:latin typeface="Times New Roman"/>
                <a:cs typeface="Times New Roman"/>
              </a:rPr>
              <a:t>machine </a:t>
            </a:r>
            <a:r>
              <a:rPr sz="1000" b="1" spc="-5" dirty="0">
                <a:latin typeface="Times New Roman"/>
                <a:cs typeface="Times New Roman"/>
              </a:rPr>
              <a:t>or </a:t>
            </a:r>
            <a:r>
              <a:rPr sz="1000" b="1" spc="-15" dirty="0">
                <a:latin typeface="Times New Roman"/>
                <a:cs typeface="Times New Roman"/>
              </a:rPr>
              <a:t>even </a:t>
            </a:r>
            <a:r>
              <a:rPr sz="1000" b="1" spc="-10" dirty="0">
                <a:latin typeface="Times New Roman"/>
                <a:cs typeface="Times New Roman"/>
              </a:rPr>
              <a:t>cause </a:t>
            </a:r>
            <a:r>
              <a:rPr sz="1000" b="1" spc="-5" dirty="0">
                <a:latin typeface="Times New Roman"/>
                <a:cs typeface="Times New Roman"/>
              </a:rPr>
              <a:t> injury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to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operator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and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others nearby</a:t>
            </a:r>
            <a:r>
              <a:rPr sz="1000" spc="-5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1185545" algn="just">
              <a:lnSpc>
                <a:spcPct val="114500"/>
              </a:lnSpc>
            </a:pPr>
            <a:r>
              <a:rPr sz="1000" b="1" spc="-10" dirty="0">
                <a:latin typeface="Times New Roman"/>
                <a:cs typeface="Times New Roman"/>
              </a:rPr>
              <a:t>Caution: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before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performing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any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maintenance,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disconnect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</a:t>
            </a:r>
            <a:r>
              <a:rPr sz="1000" b="1" spc="-5" dirty="0">
                <a:latin typeface="Times New Roman"/>
                <a:cs typeface="Times New Roman"/>
              </a:rPr>
              <a:t> tyre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changer</a:t>
            </a:r>
            <a:r>
              <a:rPr sz="1000" b="1" spc="-5" dirty="0">
                <a:latin typeface="Times New Roman"/>
                <a:cs typeface="Times New Roman"/>
              </a:rPr>
              <a:t> from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 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electric </a:t>
            </a:r>
            <a:r>
              <a:rPr sz="1000" b="1" spc="-10" dirty="0">
                <a:latin typeface="Times New Roman"/>
                <a:cs typeface="Times New Roman"/>
              </a:rPr>
              <a:t>power supply and pneumatic </a:t>
            </a:r>
            <a:r>
              <a:rPr sz="1000" b="1" spc="-15" dirty="0">
                <a:latin typeface="Times New Roman"/>
                <a:cs typeface="Times New Roman"/>
              </a:rPr>
              <a:t>power </a:t>
            </a:r>
            <a:r>
              <a:rPr sz="1000" b="1" spc="-10" dirty="0">
                <a:latin typeface="Times New Roman"/>
                <a:cs typeface="Times New Roman"/>
              </a:rPr>
              <a:t>supply, and tread the </a:t>
            </a:r>
            <a:r>
              <a:rPr sz="1000" b="1" spc="-5" dirty="0">
                <a:latin typeface="Times New Roman"/>
                <a:cs typeface="Times New Roman"/>
              </a:rPr>
              <a:t>Jaws </a:t>
            </a:r>
            <a:r>
              <a:rPr sz="1000" b="1" spc="-10" dirty="0">
                <a:latin typeface="Times New Roman"/>
                <a:cs typeface="Times New Roman"/>
              </a:rPr>
              <a:t>open </a:t>
            </a:r>
            <a:r>
              <a:rPr sz="1000" b="1" spc="-5" dirty="0">
                <a:latin typeface="Times New Roman"/>
                <a:cs typeface="Times New Roman"/>
              </a:rPr>
              <a:t>and </a:t>
            </a:r>
            <a:r>
              <a:rPr sz="1000" b="1" spc="-10" dirty="0">
                <a:latin typeface="Times New Roman"/>
                <a:cs typeface="Times New Roman"/>
              </a:rPr>
              <a:t>close 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Pedal </a:t>
            </a:r>
            <a:r>
              <a:rPr sz="1000" b="1" spc="-5" dirty="0">
                <a:latin typeface="Times New Roman"/>
                <a:cs typeface="Times New Roman"/>
              </a:rPr>
              <a:t>or </a:t>
            </a:r>
            <a:r>
              <a:rPr sz="1000" b="1" spc="-10" dirty="0">
                <a:latin typeface="Times New Roman"/>
                <a:cs typeface="Times New Roman"/>
              </a:rPr>
              <a:t>Turntable Rotation Pedal for 3~4 times </a:t>
            </a:r>
            <a:r>
              <a:rPr sz="1000" b="1" spc="-5" dirty="0">
                <a:latin typeface="Times New Roman"/>
                <a:cs typeface="Times New Roman"/>
              </a:rPr>
              <a:t>to </a:t>
            </a:r>
            <a:r>
              <a:rPr sz="1000" b="1" spc="-10" dirty="0">
                <a:latin typeface="Times New Roman"/>
                <a:cs typeface="Times New Roman"/>
              </a:rPr>
              <a:t>evacuate </a:t>
            </a:r>
            <a:r>
              <a:rPr sz="1000" b="1" spc="-5" dirty="0">
                <a:latin typeface="Times New Roman"/>
                <a:cs typeface="Times New Roman"/>
              </a:rPr>
              <a:t>all </a:t>
            </a:r>
            <a:r>
              <a:rPr sz="1000" b="1" spc="-10" dirty="0">
                <a:latin typeface="Times New Roman"/>
                <a:cs typeface="Times New Roman"/>
              </a:rPr>
              <a:t>compressed air </a:t>
            </a:r>
            <a:r>
              <a:rPr sz="1000" b="1" spc="-5" dirty="0">
                <a:latin typeface="Times New Roman"/>
                <a:cs typeface="Times New Roman"/>
              </a:rPr>
              <a:t>from the 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machine. Damaged parts must </a:t>
            </a:r>
            <a:r>
              <a:rPr sz="1000" b="1" dirty="0">
                <a:latin typeface="Times New Roman"/>
                <a:cs typeface="Times New Roman"/>
              </a:rPr>
              <a:t>be </a:t>
            </a:r>
            <a:r>
              <a:rPr sz="1000" b="1" spc="-10" dirty="0">
                <a:latin typeface="Times New Roman"/>
                <a:cs typeface="Times New Roman"/>
              </a:rPr>
              <a:t>replaced </a:t>
            </a:r>
            <a:r>
              <a:rPr sz="1000" b="1" spc="-15" dirty="0">
                <a:latin typeface="Times New Roman"/>
                <a:cs typeface="Times New Roman"/>
              </a:rPr>
              <a:t>by </a:t>
            </a:r>
            <a:r>
              <a:rPr sz="1000" b="1" spc="-10" dirty="0">
                <a:latin typeface="Times New Roman"/>
                <a:cs typeface="Times New Roman"/>
              </a:rPr>
              <a:t>professional persons with </a:t>
            </a:r>
            <a:r>
              <a:rPr sz="1000" b="1" dirty="0">
                <a:latin typeface="Times New Roman"/>
                <a:cs typeface="Times New Roman"/>
              </a:rPr>
              <a:t>the </a:t>
            </a:r>
            <a:r>
              <a:rPr sz="1000" b="1" spc="-10" dirty="0">
                <a:latin typeface="Times New Roman"/>
                <a:cs typeface="Times New Roman"/>
              </a:rPr>
              <a:t>spare parts 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provided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by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manufacturer.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4727" y="3673113"/>
            <a:ext cx="4683125" cy="1770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buChar char="-"/>
              <a:tabLst>
                <a:tab pos="95250" algn="l"/>
              </a:tabLst>
            </a:pPr>
            <a:r>
              <a:rPr sz="1000" spc="-10" dirty="0">
                <a:latin typeface="Times New Roman"/>
                <a:cs typeface="Times New Roman"/>
              </a:rPr>
              <a:t>Clean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machine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once </a:t>
            </a:r>
            <a:r>
              <a:rPr sz="1000" spc="-10" dirty="0">
                <a:latin typeface="Times New Roman"/>
                <a:cs typeface="Times New Roman"/>
              </a:rPr>
              <a:t>every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day </a:t>
            </a:r>
            <a:r>
              <a:rPr sz="1000" spc="-10" dirty="0">
                <a:latin typeface="Times New Roman"/>
                <a:cs typeface="Times New Roman"/>
              </a:rPr>
              <a:t>after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work.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Clean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dirt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turntable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with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diesel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oil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once </a:t>
            </a:r>
            <a:r>
              <a:rPr sz="1000" spc="-5" dirty="0">
                <a:latin typeface="Times New Roman"/>
                <a:cs typeface="Times New Roman"/>
              </a:rPr>
              <a:t>per </a:t>
            </a:r>
            <a:r>
              <a:rPr sz="1000" spc="-10" dirty="0">
                <a:latin typeface="Times New Roman"/>
                <a:cs typeface="Times New Roman"/>
              </a:rPr>
              <a:t>week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lubricate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 slides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clamps.</a:t>
            </a:r>
            <a:endParaRPr sz="1000">
              <a:latin typeface="Times New Roman"/>
              <a:cs typeface="Times New Roman"/>
            </a:endParaRPr>
          </a:p>
          <a:p>
            <a:pPr marL="85725" indent="-73660">
              <a:lnSpc>
                <a:spcPct val="100000"/>
              </a:lnSpc>
              <a:spcBef>
                <a:spcPts val="180"/>
              </a:spcBef>
              <a:buChar char="-"/>
              <a:tabLst>
                <a:tab pos="86360" algn="l"/>
              </a:tabLst>
            </a:pPr>
            <a:r>
              <a:rPr sz="1000" spc="-10" dirty="0">
                <a:latin typeface="Times New Roman"/>
                <a:cs typeface="Times New Roman"/>
              </a:rPr>
              <a:t>Following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maintenance must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done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least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once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month:</a:t>
            </a:r>
            <a:endParaRPr sz="1000">
              <a:latin typeface="Times New Roman"/>
              <a:cs typeface="Times New Roman"/>
            </a:endParaRPr>
          </a:p>
          <a:p>
            <a:pPr marL="139065" marR="612140">
              <a:lnSpc>
                <a:spcPct val="112999"/>
              </a:lnSpc>
            </a:pPr>
            <a:r>
              <a:rPr sz="1000" spc="-10" dirty="0">
                <a:latin typeface="Times New Roman"/>
                <a:cs typeface="Times New Roman"/>
              </a:rPr>
              <a:t>Check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oil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level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in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Oil</a:t>
            </a:r>
            <a:r>
              <a:rPr sz="1000" spc="-10" dirty="0">
                <a:latin typeface="Times New Roman"/>
                <a:cs typeface="Times New Roman"/>
              </a:rPr>
              <a:t> Fog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Maker,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please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filled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SAE30#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oil </a:t>
            </a:r>
            <a:r>
              <a:rPr sz="1000" spc="-10" dirty="0">
                <a:latin typeface="Times New Roman"/>
                <a:cs typeface="Times New Roman"/>
              </a:rPr>
              <a:t>if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need. </a:t>
            </a:r>
            <a:r>
              <a:rPr sz="1000" spc="-5" dirty="0">
                <a:latin typeface="Times New Roman"/>
                <a:cs typeface="Times New Roman"/>
              </a:rPr>
              <a:t> Unscrew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with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hex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wrench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(E).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Based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connection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compressed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air,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first</a:t>
            </a:r>
            <a:r>
              <a:rPr sz="1000" spc="-10" dirty="0">
                <a:latin typeface="Times New Roman"/>
                <a:cs typeface="Times New Roman"/>
              </a:rPr>
              <a:t> to</a:t>
            </a:r>
            <a:endParaRPr sz="1000">
              <a:latin typeface="Times New Roman"/>
              <a:cs typeface="Times New Roman"/>
            </a:endParaRPr>
          </a:p>
          <a:p>
            <a:pPr marL="139065" marR="582930">
              <a:lnSpc>
                <a:spcPct val="113300"/>
              </a:lnSpc>
              <a:spcBef>
                <a:spcPts val="10"/>
              </a:spcBef>
            </a:pPr>
            <a:r>
              <a:rPr sz="1000" spc="-10" dirty="0">
                <a:latin typeface="Times New Roman"/>
                <a:cs typeface="Times New Roman"/>
              </a:rPr>
              <a:t>tread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Jaws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close Pedal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 </a:t>
            </a:r>
            <a:r>
              <a:rPr sz="1000" spc="-10" dirty="0">
                <a:latin typeface="Times New Roman"/>
                <a:cs typeface="Times New Roman"/>
              </a:rPr>
              <a:t>Turntable Rotation </a:t>
            </a:r>
            <a:r>
              <a:rPr sz="1000" spc="-5" dirty="0">
                <a:latin typeface="Times New Roman"/>
                <a:cs typeface="Times New Roman"/>
              </a:rPr>
              <a:t>Pedal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5-6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times,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then </a:t>
            </a:r>
            <a:r>
              <a:rPr sz="1000" spc="-5" dirty="0">
                <a:latin typeface="Times New Roman"/>
                <a:cs typeface="Times New Roman"/>
              </a:rPr>
              <a:t>check </a:t>
            </a:r>
            <a:r>
              <a:rPr sz="1000" spc="-10" dirty="0">
                <a:latin typeface="Times New Roman"/>
                <a:cs typeface="Times New Roman"/>
              </a:rPr>
              <a:t>whether </a:t>
            </a:r>
            <a:r>
              <a:rPr sz="1000" spc="-5" dirty="0">
                <a:latin typeface="Times New Roman"/>
                <a:cs typeface="Times New Roman"/>
              </a:rPr>
              <a:t>oil </a:t>
            </a:r>
            <a:r>
              <a:rPr sz="1000" spc="-10" dirty="0">
                <a:latin typeface="Times New Roman"/>
                <a:cs typeface="Times New Roman"/>
              </a:rPr>
              <a:t>in </a:t>
            </a:r>
            <a:r>
              <a:rPr sz="1000" spc="-5" dirty="0">
                <a:latin typeface="Times New Roman"/>
                <a:cs typeface="Times New Roman"/>
              </a:rPr>
              <a:t>Oil Fog </a:t>
            </a:r>
            <a:r>
              <a:rPr sz="1000" spc="-10" dirty="0">
                <a:latin typeface="Times New Roman"/>
                <a:cs typeface="Times New Roman"/>
              </a:rPr>
              <a:t>Maker </a:t>
            </a:r>
            <a:r>
              <a:rPr sz="1000" spc="-5" dirty="0">
                <a:latin typeface="Times New Roman"/>
                <a:cs typeface="Times New Roman"/>
              </a:rPr>
              <a:t>drops </a:t>
            </a:r>
            <a:r>
              <a:rPr sz="1000" spc="-10" dirty="0">
                <a:latin typeface="Times New Roman"/>
                <a:cs typeface="Times New Roman"/>
              </a:rPr>
              <a:t>down </a:t>
            </a:r>
            <a:r>
              <a:rPr sz="1000" spc="-5" dirty="0">
                <a:latin typeface="Times New Roman"/>
                <a:cs typeface="Times New Roman"/>
              </a:rPr>
              <a:t>a </a:t>
            </a:r>
            <a:r>
              <a:rPr sz="1000" spc="-10" dirty="0">
                <a:latin typeface="Times New Roman"/>
                <a:cs typeface="Times New Roman"/>
              </a:rPr>
              <a:t>drip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10" dirty="0">
                <a:latin typeface="Times New Roman"/>
                <a:cs typeface="Times New Roman"/>
              </a:rPr>
              <a:t>oil. </a:t>
            </a:r>
            <a:r>
              <a:rPr sz="1000" spc="-15" dirty="0">
                <a:latin typeface="Times New Roman"/>
                <a:cs typeface="Times New Roman"/>
              </a:rPr>
              <a:t>For </a:t>
            </a:r>
            <a:r>
              <a:rPr sz="1000" spc="-10" dirty="0">
                <a:latin typeface="Times New Roman"/>
                <a:cs typeface="Times New Roman"/>
              </a:rPr>
              <a:t> continuous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operation,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tread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twice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every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time,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drop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down</a:t>
            </a:r>
            <a:r>
              <a:rPr sz="1000" spc="-5" dirty="0">
                <a:latin typeface="Times New Roman"/>
                <a:cs typeface="Times New Roman"/>
              </a:rPr>
              <a:t> a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drip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oil,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otherwise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adjust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screw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(D)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that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controlled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oil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enter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 </a:t>
            </a:r>
            <a:r>
              <a:rPr sz="1000" spc="-15" dirty="0">
                <a:latin typeface="Times New Roman"/>
                <a:cs typeface="Times New Roman"/>
              </a:rPr>
              <a:t>minus </a:t>
            </a:r>
            <a:r>
              <a:rPr sz="1000" spc="-10" dirty="0">
                <a:latin typeface="Times New Roman"/>
                <a:cs typeface="Times New Roman"/>
              </a:rPr>
              <a:t>screwdriver.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000" b="1" spc="-10" dirty="0">
                <a:latin typeface="Times New Roman"/>
                <a:cs typeface="Times New Roman"/>
              </a:rPr>
              <a:t>(Fig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14)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11671" y="3857401"/>
            <a:ext cx="347345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5" dirty="0">
                <a:latin typeface="Times New Roman"/>
                <a:cs typeface="Times New Roman"/>
              </a:rPr>
              <a:t>Fig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1</a:t>
            </a:r>
            <a:r>
              <a:rPr sz="1000" spc="-5" dirty="0">
                <a:latin typeface="Times New Roman"/>
                <a:cs typeface="Times New Roman"/>
              </a:rPr>
              <a:t>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4727" y="5585733"/>
            <a:ext cx="5866130" cy="124650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39065">
              <a:lnSpc>
                <a:spcPct val="100000"/>
              </a:lnSpc>
              <a:spcBef>
                <a:spcPts val="270"/>
              </a:spcBef>
            </a:pPr>
            <a:r>
              <a:rPr sz="1000" spc="-5" dirty="0">
                <a:latin typeface="Times New Roman"/>
                <a:cs typeface="Times New Roman"/>
              </a:rPr>
              <a:t>-</a:t>
            </a:r>
            <a:r>
              <a:rPr sz="1000" spc="39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As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shown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in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Figure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14-1,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when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found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there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some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water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cup,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push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up</a:t>
            </a:r>
            <a:endParaRPr sz="1000">
              <a:latin typeface="Times New Roman"/>
              <a:cs typeface="Times New Roman"/>
            </a:endParaRPr>
          </a:p>
          <a:p>
            <a:pPr marL="353695" marR="5080">
              <a:lnSpc>
                <a:spcPts val="1380"/>
              </a:lnSpc>
              <a:spcBef>
                <a:spcPts val="60"/>
              </a:spcBef>
            </a:pP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drain valve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drain </a:t>
            </a:r>
            <a:r>
              <a:rPr sz="1000" spc="-15" dirty="0">
                <a:latin typeface="Times New Roman"/>
                <a:cs typeface="Times New Roman"/>
              </a:rPr>
              <a:t>away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water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fingers;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loosen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fingers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after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drained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water,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drain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valve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can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automatic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closed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under</a:t>
            </a:r>
            <a:r>
              <a:rPr sz="1000" spc="-10" dirty="0">
                <a:latin typeface="Times New Roman"/>
                <a:cs typeface="Times New Roman"/>
              </a:rPr>
              <a:t> 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action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the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spring.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965200">
              <a:lnSpc>
                <a:spcPct val="113999"/>
              </a:lnSpc>
            </a:pPr>
            <a:r>
              <a:rPr sz="1000" b="1" spc="-10" dirty="0">
                <a:latin typeface="Times New Roman"/>
                <a:cs typeface="Times New Roman"/>
              </a:rPr>
              <a:t>Note:</a:t>
            </a:r>
            <a:r>
              <a:rPr sz="1000" b="1" spc="10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After</a:t>
            </a:r>
            <a:r>
              <a:rPr sz="1000" b="1" spc="9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</a:t>
            </a:r>
            <a:r>
              <a:rPr sz="1000" b="1" spc="114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first</a:t>
            </a:r>
            <a:r>
              <a:rPr sz="1000" b="1" spc="10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20</a:t>
            </a:r>
            <a:r>
              <a:rPr sz="1000" b="1" spc="1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days</a:t>
            </a:r>
            <a:r>
              <a:rPr sz="1000" b="1" spc="11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of</a:t>
            </a:r>
            <a:r>
              <a:rPr sz="1000" b="1" spc="1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use,</a:t>
            </a:r>
            <a:r>
              <a:rPr sz="1000" b="1" spc="11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retighten</a:t>
            </a:r>
            <a:r>
              <a:rPr sz="1000" b="1" spc="1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9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jaws</a:t>
            </a:r>
            <a:r>
              <a:rPr sz="1000" b="1" spc="10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with</a:t>
            </a:r>
            <a:r>
              <a:rPr sz="1000" b="1" spc="10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tightening</a:t>
            </a:r>
            <a:r>
              <a:rPr sz="1000" b="1" spc="14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screws</a:t>
            </a:r>
            <a:r>
              <a:rPr sz="1000" b="1" spc="10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(B)</a:t>
            </a:r>
            <a:r>
              <a:rPr sz="1000" b="1" spc="10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on</a:t>
            </a:r>
            <a:r>
              <a:rPr sz="1000" b="1" spc="11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 </a:t>
            </a:r>
            <a:r>
              <a:rPr sz="1000" b="1" spc="-2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Turntable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(Fig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15)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4727" y="6981717"/>
            <a:ext cx="4894580" cy="713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12700"/>
              </a:lnSpc>
              <a:spcBef>
                <a:spcPts val="105"/>
              </a:spcBef>
            </a:pPr>
            <a:r>
              <a:rPr sz="1000" b="1" spc="-10" dirty="0">
                <a:latin typeface="Times New Roman"/>
                <a:cs typeface="Times New Roman"/>
              </a:rPr>
              <a:t>Note: </a:t>
            </a:r>
            <a:r>
              <a:rPr sz="1000" b="1" spc="-5" dirty="0">
                <a:latin typeface="Times New Roman"/>
                <a:cs typeface="Times New Roman"/>
              </a:rPr>
              <a:t>in </a:t>
            </a:r>
            <a:r>
              <a:rPr sz="1000" b="1" spc="-10" dirty="0">
                <a:latin typeface="Times New Roman"/>
                <a:cs typeface="Times New Roman"/>
              </a:rPr>
              <a:t>the event </a:t>
            </a:r>
            <a:r>
              <a:rPr sz="1000" b="1" spc="-5" dirty="0">
                <a:latin typeface="Times New Roman"/>
                <a:cs typeface="Times New Roman"/>
              </a:rPr>
              <a:t>of </a:t>
            </a:r>
            <a:r>
              <a:rPr sz="1000" b="1" spc="-10" dirty="0">
                <a:latin typeface="Times New Roman"/>
                <a:cs typeface="Times New Roman"/>
              </a:rPr>
              <a:t>turntable </a:t>
            </a:r>
            <a:r>
              <a:rPr sz="1000" b="1" spc="-5" dirty="0">
                <a:latin typeface="Times New Roman"/>
                <a:cs typeface="Times New Roman"/>
              </a:rPr>
              <a:t>lose </a:t>
            </a:r>
            <a:r>
              <a:rPr sz="1000" b="1" spc="-10" dirty="0">
                <a:latin typeface="Times New Roman"/>
                <a:cs typeface="Times New Roman"/>
              </a:rPr>
              <a:t>power, check </a:t>
            </a:r>
            <a:r>
              <a:rPr sz="1000" b="1" spc="-5" dirty="0">
                <a:latin typeface="Times New Roman"/>
                <a:cs typeface="Times New Roman"/>
              </a:rPr>
              <a:t>to see if </a:t>
            </a:r>
            <a:r>
              <a:rPr sz="1000" b="1" dirty="0">
                <a:latin typeface="Times New Roman"/>
                <a:cs typeface="Times New Roman"/>
              </a:rPr>
              <a:t>the </a:t>
            </a:r>
            <a:r>
              <a:rPr sz="1000" b="1" spc="-10" dirty="0">
                <a:latin typeface="Times New Roman"/>
                <a:cs typeface="Times New Roman"/>
              </a:rPr>
              <a:t>belt is tight </a:t>
            </a:r>
            <a:r>
              <a:rPr sz="1000" b="1" spc="-5" dirty="0">
                <a:latin typeface="Times New Roman"/>
                <a:cs typeface="Times New Roman"/>
              </a:rPr>
              <a:t>as </a:t>
            </a:r>
            <a:r>
              <a:rPr sz="1000" b="1" spc="-10" dirty="0">
                <a:latin typeface="Times New Roman"/>
                <a:cs typeface="Times New Roman"/>
              </a:rPr>
              <a:t>follow steps: 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Remove</a:t>
            </a:r>
            <a:r>
              <a:rPr sz="1000" b="1" spc="14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16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left</a:t>
            </a:r>
            <a:r>
              <a:rPr sz="1000" b="1" spc="16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side</a:t>
            </a:r>
            <a:r>
              <a:rPr sz="1000" b="1" spc="15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cover</a:t>
            </a:r>
            <a:r>
              <a:rPr sz="1000" b="1" spc="15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by</a:t>
            </a:r>
            <a:r>
              <a:rPr sz="1000" b="1" spc="16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unscrewing</a:t>
            </a:r>
            <a:r>
              <a:rPr sz="1000" b="1" spc="16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</a:t>
            </a:r>
            <a:r>
              <a:rPr sz="1000" b="1" spc="15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screws;</a:t>
            </a:r>
            <a:r>
              <a:rPr sz="1000" b="1" spc="16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adjust</a:t>
            </a:r>
            <a:r>
              <a:rPr sz="1000" b="1" spc="15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two</a:t>
            </a:r>
            <a:r>
              <a:rPr sz="1000" b="1" spc="15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screws</a:t>
            </a:r>
            <a:r>
              <a:rPr sz="1000" b="1" spc="16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located</a:t>
            </a:r>
            <a:r>
              <a:rPr sz="1000" b="1" spc="15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on</a:t>
            </a:r>
            <a:r>
              <a:rPr sz="1000" b="1" spc="14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 </a:t>
            </a:r>
            <a:r>
              <a:rPr sz="1000" b="1" spc="-2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motor support,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keep</a:t>
            </a:r>
            <a:r>
              <a:rPr sz="1000" b="1" spc="-5" dirty="0">
                <a:latin typeface="Times New Roman"/>
                <a:cs typeface="Times New Roman"/>
              </a:rPr>
              <a:t> 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suitable </a:t>
            </a:r>
            <a:r>
              <a:rPr sz="1000" b="1" spc="-5" dirty="0">
                <a:latin typeface="Times New Roman"/>
                <a:cs typeface="Times New Roman"/>
              </a:rPr>
              <a:t>distance</a:t>
            </a:r>
            <a:r>
              <a:rPr sz="1000" b="1" spc="-10" dirty="0">
                <a:latin typeface="Times New Roman"/>
                <a:cs typeface="Times New Roman"/>
              </a:rPr>
              <a:t> between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motor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support and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motor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base; </a:t>
            </a:r>
            <a:r>
              <a:rPr sz="1000" b="1" spc="-5" dirty="0">
                <a:latin typeface="Times New Roman"/>
                <a:cs typeface="Times New Roman"/>
              </a:rPr>
              <a:t>tight the 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screws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for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-10" dirty="0">
                <a:latin typeface="Times New Roman"/>
                <a:cs typeface="Times New Roman"/>
              </a:rPr>
              <a:t> belt tension</a:t>
            </a:r>
            <a:r>
              <a:rPr sz="1000" spc="-10" dirty="0">
                <a:latin typeface="Times New Roman"/>
                <a:cs typeface="Times New Roman"/>
              </a:rPr>
              <a:t>.(</a:t>
            </a:r>
            <a:r>
              <a:rPr sz="1000" b="1" spc="-10" dirty="0">
                <a:latin typeface="Times New Roman"/>
                <a:cs typeface="Times New Roman"/>
              </a:rPr>
              <a:t>Fig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16</a:t>
            </a:r>
            <a:r>
              <a:rPr sz="1000" spc="-5" dirty="0">
                <a:latin typeface="Times New Roman"/>
                <a:cs typeface="Times New Roman"/>
              </a:rPr>
              <a:t>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86932" y="7583581"/>
            <a:ext cx="346075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5" dirty="0">
                <a:latin typeface="Times New Roman"/>
                <a:cs typeface="Times New Roman"/>
              </a:rPr>
              <a:t>Fig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1</a:t>
            </a:r>
            <a:r>
              <a:rPr sz="1000" spc="-5" dirty="0">
                <a:latin typeface="Times New Roman"/>
                <a:cs typeface="Times New Roman"/>
              </a:rPr>
              <a:t>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4727" y="7870094"/>
            <a:ext cx="5969000" cy="868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-10" dirty="0">
                <a:latin typeface="Times New Roman"/>
                <a:cs typeface="Times New Roman"/>
              </a:rPr>
              <a:t>Caution: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please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disconnect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machine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from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electric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power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supply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and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pneumatic power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supply.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 marR="5080">
              <a:lnSpc>
                <a:spcPct val="111000"/>
              </a:lnSpc>
            </a:pPr>
            <a:r>
              <a:rPr sz="1000" b="1" spc="-10" dirty="0">
                <a:latin typeface="Times New Roman"/>
                <a:cs typeface="Times New Roman"/>
              </a:rPr>
              <a:t>Note:</a:t>
            </a:r>
            <a:r>
              <a:rPr sz="1000" b="1" spc="9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If</a:t>
            </a:r>
            <a:r>
              <a:rPr sz="1000" b="1" spc="9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Hexagonal</a:t>
            </a:r>
            <a:r>
              <a:rPr sz="1000" b="1" spc="9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Vertical</a:t>
            </a:r>
            <a:r>
              <a:rPr sz="1000" b="1" spc="8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Arm</a:t>
            </a:r>
            <a:r>
              <a:rPr sz="1000" b="1" spc="7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not</a:t>
            </a:r>
            <a:r>
              <a:rPr sz="1000" b="1" spc="9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be</a:t>
            </a:r>
            <a:r>
              <a:rPr sz="1000" b="1" spc="10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locked</a:t>
            </a:r>
            <a:r>
              <a:rPr sz="1000" b="1" spc="8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or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not</a:t>
            </a:r>
            <a:r>
              <a:rPr sz="1000" b="1" spc="10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meet</a:t>
            </a:r>
            <a:r>
              <a:rPr sz="1000" b="1" spc="9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</a:t>
            </a:r>
            <a:r>
              <a:rPr sz="1000" b="1" spc="8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requirement</a:t>
            </a:r>
            <a:r>
              <a:rPr sz="1000" b="1" spc="9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that</a:t>
            </a:r>
            <a:r>
              <a:rPr sz="1000" b="1" spc="9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2-3mm</a:t>
            </a:r>
            <a:r>
              <a:rPr sz="1000" b="1" spc="5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from</a:t>
            </a:r>
            <a:r>
              <a:rPr sz="1000" b="1" spc="6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10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bottom</a:t>
            </a:r>
            <a:r>
              <a:rPr sz="1000" b="1" spc="6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of </a:t>
            </a:r>
            <a:r>
              <a:rPr sz="1000" b="1" spc="-2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Mounting/demounting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head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to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rim,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please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adjust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Hexagonal</a:t>
            </a:r>
            <a:r>
              <a:rPr sz="1000" b="1" spc="-15" dirty="0">
                <a:latin typeface="Times New Roman"/>
                <a:cs typeface="Times New Roman"/>
              </a:rPr>
              <a:t> Locking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Plate,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refer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to</a:t>
            </a:r>
            <a:r>
              <a:rPr sz="1000" b="1" spc="-10" dirty="0">
                <a:latin typeface="Times New Roman"/>
                <a:cs typeface="Times New Roman"/>
              </a:rPr>
              <a:t> Fig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17 </a:t>
            </a:r>
            <a:r>
              <a:rPr sz="1000" b="1" dirty="0">
                <a:latin typeface="Times New Roman"/>
                <a:cs typeface="Times New Roman"/>
              </a:rPr>
              <a:t>and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adjust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(X)</a:t>
            </a:r>
            <a:r>
              <a:rPr sz="1000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3955" y="2583180"/>
            <a:ext cx="975360" cy="12374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2055" y="6492239"/>
            <a:ext cx="1242059" cy="107441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06211" y="4128515"/>
            <a:ext cx="1577339" cy="1645919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614172" y="286511"/>
            <a:ext cx="6536690" cy="9479915"/>
          </a:xfrm>
          <a:custGeom>
            <a:avLst/>
            <a:gdLst/>
            <a:ahLst/>
            <a:cxnLst/>
            <a:rect l="l" t="t" r="r" b="b"/>
            <a:pathLst>
              <a:path w="6536690" h="9479915">
                <a:moveTo>
                  <a:pt x="6536423" y="12"/>
                </a:moveTo>
                <a:lnTo>
                  <a:pt x="6519672" y="12"/>
                </a:lnTo>
                <a:lnTo>
                  <a:pt x="0" y="0"/>
                </a:lnTo>
                <a:lnTo>
                  <a:pt x="0" y="16764"/>
                </a:lnTo>
                <a:lnTo>
                  <a:pt x="6519672" y="16764"/>
                </a:lnTo>
                <a:lnTo>
                  <a:pt x="6519672" y="9462529"/>
                </a:lnTo>
                <a:lnTo>
                  <a:pt x="16751" y="9462529"/>
                </a:lnTo>
                <a:lnTo>
                  <a:pt x="16751" y="16776"/>
                </a:lnTo>
                <a:lnTo>
                  <a:pt x="0" y="16776"/>
                </a:lnTo>
                <a:lnTo>
                  <a:pt x="0" y="9462529"/>
                </a:lnTo>
                <a:lnTo>
                  <a:pt x="0" y="9479293"/>
                </a:lnTo>
                <a:lnTo>
                  <a:pt x="6519672" y="9479293"/>
                </a:lnTo>
                <a:lnTo>
                  <a:pt x="6536423" y="9479293"/>
                </a:lnTo>
                <a:lnTo>
                  <a:pt x="6536423" y="9462529"/>
                </a:lnTo>
                <a:lnTo>
                  <a:pt x="6536423" y="16776"/>
                </a:lnTo>
                <a:lnTo>
                  <a:pt x="6536423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33009" y="9500933"/>
            <a:ext cx="222885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-3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9</a:t>
            </a:r>
            <a:r>
              <a:rPr sz="850" spc="-4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–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12385" y="145044"/>
            <a:ext cx="843915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6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7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5191" y="1871472"/>
            <a:ext cx="1431035" cy="128930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7047" y="1828800"/>
            <a:ext cx="1487423" cy="122986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15995" y="740970"/>
            <a:ext cx="5976620" cy="886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000"/>
              </a:lnSpc>
              <a:spcBef>
                <a:spcPts val="100"/>
              </a:spcBef>
            </a:pPr>
            <a:r>
              <a:rPr sz="1000" b="1" spc="-10" dirty="0">
                <a:latin typeface="Times New Roman"/>
                <a:cs typeface="Times New Roman"/>
              </a:rPr>
              <a:t>Note: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In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order </a:t>
            </a:r>
            <a:r>
              <a:rPr sz="1000" b="1" spc="-5" dirty="0">
                <a:latin typeface="Times New Roman"/>
                <a:cs typeface="Times New Roman"/>
              </a:rPr>
              <a:t>to</a:t>
            </a:r>
            <a:r>
              <a:rPr sz="1000" b="1" spc="-10" dirty="0">
                <a:latin typeface="Times New Roman"/>
                <a:cs typeface="Times New Roman"/>
              </a:rPr>
              <a:t> achieve the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reliability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of</a:t>
            </a:r>
            <a:r>
              <a:rPr sz="1000" b="1" spc="-5" dirty="0">
                <a:latin typeface="Times New Roman"/>
                <a:cs typeface="Times New Roman"/>
              </a:rPr>
              <a:t> jaws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and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Bead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Breaker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shovel,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operate</a:t>
            </a:r>
            <a:r>
              <a:rPr sz="1000" b="1" spc="-5" dirty="0">
                <a:latin typeface="Times New Roman"/>
                <a:cs typeface="Times New Roman"/>
              </a:rPr>
              <a:t> as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follows to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keep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their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valves 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clean</a:t>
            </a:r>
            <a:r>
              <a:rPr sz="1000" spc="-15" dirty="0">
                <a:latin typeface="Times New Roman"/>
                <a:cs typeface="Times New Roman"/>
              </a:rPr>
              <a:t>:</a:t>
            </a:r>
            <a:endParaRPr sz="1000">
              <a:latin typeface="Times New Roman"/>
              <a:cs typeface="Times New Roman"/>
            </a:endParaRPr>
          </a:p>
          <a:p>
            <a:pPr marL="263525" indent="-125095">
              <a:lnSpc>
                <a:spcPct val="100000"/>
              </a:lnSpc>
              <a:spcBef>
                <a:spcPts val="155"/>
              </a:spcBef>
              <a:buAutoNum type="arabicPeriod"/>
              <a:tabLst>
                <a:tab pos="264160" algn="l"/>
              </a:tabLst>
            </a:pPr>
            <a:r>
              <a:rPr sz="1000" spc="-10" dirty="0">
                <a:latin typeface="Times New Roman"/>
                <a:cs typeface="Times New Roman"/>
              </a:rPr>
              <a:t>Remove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left</a:t>
            </a:r>
            <a:r>
              <a:rPr sz="1000" spc="-10" dirty="0">
                <a:latin typeface="Times New Roman"/>
                <a:cs typeface="Times New Roman"/>
              </a:rPr>
              <a:t> side</a:t>
            </a:r>
            <a:r>
              <a:rPr sz="1000" spc="-15" dirty="0">
                <a:latin typeface="Times New Roman"/>
                <a:cs typeface="Times New Roman"/>
              </a:rPr>
              <a:t> cover</a:t>
            </a:r>
            <a:r>
              <a:rPr sz="1000" spc="-5" dirty="0">
                <a:latin typeface="Times New Roman"/>
                <a:cs typeface="Times New Roman"/>
              </a:rPr>
              <a:t> of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machine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body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unscrewing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two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screws;</a:t>
            </a:r>
            <a:endParaRPr sz="1000">
              <a:latin typeface="Times New Roman"/>
              <a:cs typeface="Times New Roman"/>
            </a:endParaRPr>
          </a:p>
          <a:p>
            <a:pPr marL="263525" indent="-125095">
              <a:lnSpc>
                <a:spcPct val="100000"/>
              </a:lnSpc>
              <a:spcBef>
                <a:spcPts val="170"/>
              </a:spcBef>
              <a:buAutoNum type="arabicPeriod"/>
              <a:tabLst>
                <a:tab pos="264160" algn="l"/>
              </a:tabLst>
            </a:pPr>
            <a:r>
              <a:rPr sz="1000" spc="-10" dirty="0">
                <a:latin typeface="Times New Roman"/>
                <a:cs typeface="Times New Roman"/>
              </a:rPr>
              <a:t>Loosen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valve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Muffler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(A) </a:t>
            </a:r>
            <a:r>
              <a:rPr sz="1000" spc="-15" dirty="0">
                <a:latin typeface="Times New Roman"/>
                <a:cs typeface="Times New Roman"/>
              </a:rPr>
              <a:t>which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belong to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Jaws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close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Pedal</a:t>
            </a:r>
            <a:r>
              <a:rPr sz="1000" spc="-15" dirty="0">
                <a:latin typeface="Times New Roman"/>
                <a:cs typeface="Times New Roman"/>
              </a:rPr>
              <a:t> and</a:t>
            </a:r>
            <a:r>
              <a:rPr sz="1000" spc="-10" dirty="0">
                <a:latin typeface="Times New Roman"/>
                <a:cs typeface="Times New Roman"/>
              </a:rPr>
              <a:t> Bead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Breaker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Pedal;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(Fig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18)</a:t>
            </a:r>
            <a:endParaRPr sz="1000">
              <a:latin typeface="Times New Roman"/>
              <a:cs typeface="Times New Roman"/>
            </a:endParaRPr>
          </a:p>
          <a:p>
            <a:pPr marL="263525" indent="-125095">
              <a:lnSpc>
                <a:spcPct val="100000"/>
              </a:lnSpc>
              <a:spcBef>
                <a:spcPts val="165"/>
              </a:spcBef>
              <a:buAutoNum type="arabicPeriod"/>
              <a:tabLst>
                <a:tab pos="264160" algn="l"/>
              </a:tabLst>
            </a:pPr>
            <a:r>
              <a:rPr sz="1000" spc="-10" dirty="0">
                <a:latin typeface="Times New Roman"/>
                <a:cs typeface="Times New Roman"/>
              </a:rPr>
              <a:t>Clean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mufflers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compressed air,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please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replace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referring to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spare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parts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list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if</a:t>
            </a:r>
            <a:r>
              <a:rPr sz="1000" spc="-15" dirty="0">
                <a:latin typeface="Times New Roman"/>
                <a:cs typeface="Times New Roman"/>
              </a:rPr>
              <a:t> it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is </a:t>
            </a:r>
            <a:r>
              <a:rPr sz="1000" spc="-5" dirty="0">
                <a:latin typeface="Times New Roman"/>
                <a:cs typeface="Times New Roman"/>
              </a:rPr>
              <a:t>damaged.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(Fig </a:t>
            </a:r>
            <a:r>
              <a:rPr sz="1000" b="1" spc="-20" dirty="0">
                <a:latin typeface="Times New Roman"/>
                <a:cs typeface="Times New Roman"/>
              </a:rPr>
              <a:t>18)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12040" y="3136265"/>
            <a:ext cx="346710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10" dirty="0">
                <a:latin typeface="Times New Roman"/>
                <a:cs typeface="Times New Roman"/>
              </a:rPr>
              <a:t>F</a:t>
            </a:r>
            <a:r>
              <a:rPr sz="1000" spc="-25" dirty="0">
                <a:latin typeface="Times New Roman"/>
                <a:cs typeface="Times New Roman"/>
              </a:rPr>
              <a:t>i</a:t>
            </a:r>
            <a:r>
              <a:rPr sz="1000" spc="-5" dirty="0">
                <a:latin typeface="Times New Roman"/>
                <a:cs typeface="Times New Roman"/>
              </a:rPr>
              <a:t>g</a:t>
            </a:r>
            <a:r>
              <a:rPr sz="1000" spc="-15" dirty="0">
                <a:latin typeface="Times New Roman"/>
                <a:cs typeface="Times New Roman"/>
              </a:rPr>
              <a:t> 1</a:t>
            </a:r>
            <a:r>
              <a:rPr sz="1000" spc="-5" dirty="0">
                <a:latin typeface="Times New Roman"/>
                <a:cs typeface="Times New Roman"/>
              </a:rPr>
              <a:t>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18821" y="3360311"/>
            <a:ext cx="344170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5" dirty="0">
                <a:latin typeface="Times New Roman"/>
                <a:cs typeface="Times New Roman"/>
              </a:rPr>
              <a:t>Fig</a:t>
            </a:r>
            <a:r>
              <a:rPr sz="1000" spc="-35" dirty="0">
                <a:latin typeface="Times New Roman"/>
                <a:cs typeface="Times New Roman"/>
              </a:rPr>
              <a:t> 1</a:t>
            </a:r>
            <a:r>
              <a:rPr sz="1000" spc="-5" dirty="0">
                <a:latin typeface="Times New Roman"/>
                <a:cs typeface="Times New Roman"/>
              </a:rPr>
              <a:t>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1071" y="3360311"/>
            <a:ext cx="346710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dirty="0">
                <a:latin typeface="Times New Roman"/>
                <a:cs typeface="Times New Roman"/>
              </a:rPr>
              <a:t>F</a:t>
            </a:r>
            <a:r>
              <a:rPr sz="1000" spc="-15" dirty="0">
                <a:latin typeface="Times New Roman"/>
                <a:cs typeface="Times New Roman"/>
              </a:rPr>
              <a:t>i</a:t>
            </a:r>
            <a:r>
              <a:rPr sz="1000" spc="-5" dirty="0">
                <a:latin typeface="Times New Roman"/>
                <a:cs typeface="Times New Roman"/>
              </a:rPr>
              <a:t>g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1</a:t>
            </a:r>
            <a:r>
              <a:rPr sz="1000" spc="-5" dirty="0"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5995" y="3806874"/>
            <a:ext cx="1445260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-5" dirty="0">
                <a:latin typeface="Times New Roman"/>
                <a:cs typeface="Times New Roman"/>
              </a:rPr>
              <a:t>1</a:t>
            </a:r>
            <a:r>
              <a:rPr sz="1000" b="1" dirty="0">
                <a:latin typeface="Times New Roman"/>
                <a:cs typeface="Times New Roman"/>
              </a:rPr>
              <a:t>4</a:t>
            </a:r>
            <a:r>
              <a:rPr sz="1000" b="1" spc="-5" dirty="0">
                <a:latin typeface="Times New Roman"/>
                <a:cs typeface="Times New Roman"/>
              </a:rPr>
              <a:t>.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T</a:t>
            </a:r>
            <a:r>
              <a:rPr sz="1000" b="1" spc="-20" dirty="0">
                <a:latin typeface="Times New Roman"/>
                <a:cs typeface="Times New Roman"/>
              </a:rPr>
              <a:t>r</a:t>
            </a:r>
            <a:r>
              <a:rPr sz="1000" b="1" dirty="0">
                <a:latin typeface="Times New Roman"/>
                <a:cs typeface="Times New Roman"/>
              </a:rPr>
              <a:t>o</a:t>
            </a:r>
            <a:r>
              <a:rPr sz="1000" b="1" spc="-20" dirty="0">
                <a:latin typeface="Times New Roman"/>
                <a:cs typeface="Times New Roman"/>
              </a:rPr>
              <a:t>u</a:t>
            </a:r>
            <a:r>
              <a:rPr sz="1000" b="1" spc="-10" dirty="0">
                <a:latin typeface="Times New Roman"/>
                <a:cs typeface="Times New Roman"/>
              </a:rPr>
              <a:t>b</a:t>
            </a:r>
            <a:r>
              <a:rPr sz="1000" b="1" spc="-15" dirty="0">
                <a:latin typeface="Times New Roman"/>
                <a:cs typeface="Times New Roman"/>
              </a:rPr>
              <a:t>l</a:t>
            </a:r>
            <a:r>
              <a:rPr sz="1000" b="1" spc="-5" dirty="0">
                <a:latin typeface="Times New Roman"/>
                <a:cs typeface="Times New Roman"/>
              </a:rPr>
              <a:t>e</a:t>
            </a:r>
            <a:r>
              <a:rPr sz="1000" b="1" spc="-7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s</a:t>
            </a:r>
            <a:r>
              <a:rPr sz="1000" b="1" spc="-20" dirty="0">
                <a:latin typeface="Times New Roman"/>
                <a:cs typeface="Times New Roman"/>
              </a:rPr>
              <a:t>h</a:t>
            </a:r>
            <a:r>
              <a:rPr sz="1000" b="1" spc="-5" dirty="0">
                <a:latin typeface="Times New Roman"/>
                <a:cs typeface="Times New Roman"/>
              </a:rPr>
              <a:t>oo</a:t>
            </a:r>
            <a:r>
              <a:rPr sz="1000" b="1" dirty="0">
                <a:latin typeface="Times New Roman"/>
                <a:cs typeface="Times New Roman"/>
              </a:rPr>
              <a:t>t</a:t>
            </a:r>
            <a:r>
              <a:rPr sz="1000" b="1" spc="-5" dirty="0">
                <a:latin typeface="Times New Roman"/>
                <a:cs typeface="Times New Roman"/>
              </a:rPr>
              <a:t>i</a:t>
            </a:r>
            <a:r>
              <a:rPr sz="1000" b="1" spc="-30" dirty="0">
                <a:latin typeface="Times New Roman"/>
                <a:cs typeface="Times New Roman"/>
              </a:rPr>
              <a:t>n</a:t>
            </a:r>
            <a:r>
              <a:rPr sz="1000" b="1" spc="-5" dirty="0">
                <a:latin typeface="Times New Roman"/>
                <a:cs typeface="Times New Roman"/>
              </a:rPr>
              <a:t>g</a:t>
            </a:r>
            <a:r>
              <a:rPr sz="1000" b="1" spc="-6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</a:t>
            </a:r>
            <a:r>
              <a:rPr sz="1000" b="1" spc="-25" dirty="0">
                <a:latin typeface="Times New Roman"/>
                <a:cs typeface="Times New Roman"/>
              </a:rPr>
              <a:t>a</a:t>
            </a:r>
            <a:r>
              <a:rPr sz="1000" b="1" spc="-15" dirty="0">
                <a:latin typeface="Times New Roman"/>
                <a:cs typeface="Times New Roman"/>
              </a:rPr>
              <a:t>bl</a:t>
            </a:r>
            <a:r>
              <a:rPr sz="1000" b="1" spc="-20" dirty="0">
                <a:latin typeface="Times New Roman"/>
                <a:cs typeface="Times New Roman"/>
              </a:rPr>
              <a:t>e</a:t>
            </a:r>
            <a:r>
              <a:rPr sz="1000" b="1" spc="-5" dirty="0">
                <a:latin typeface="Times New Roman"/>
                <a:cs typeface="Times New Roman"/>
              </a:rPr>
              <a:t>: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097280" y="4082796"/>
          <a:ext cx="5844540" cy="45491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7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10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7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9841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Problem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Reason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Solution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604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5405" marR="140335">
                        <a:lnSpc>
                          <a:spcPts val="1140"/>
                        </a:lnSpc>
                        <a:spcBef>
                          <a:spcPts val="63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 turntable rotate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just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one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direction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can’t rotate.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Reverse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Switch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broken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635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Replace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Reverse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Switch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5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Belt</a:t>
                      </a:r>
                      <a:r>
                        <a:rPr sz="1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broken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ac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t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369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Motor’s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malfunction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78740" indent="124460">
                        <a:lnSpc>
                          <a:spcPts val="1140"/>
                        </a:lnSpc>
                        <a:spcBef>
                          <a:spcPts val="1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Check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the motor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cable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terminal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block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wire;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6675" marR="194310" indent="124460">
                        <a:lnSpc>
                          <a:spcPts val="1130"/>
                        </a:lnSpc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Replace</a:t>
                      </a:r>
                      <a:r>
                        <a:rPr sz="1000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motor</a:t>
                      </a:r>
                      <a:r>
                        <a:rPr sz="1000" spc="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if</a:t>
                      </a:r>
                      <a:r>
                        <a:rPr sz="1000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sz="1000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was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broken.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947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5405" marR="80010">
                        <a:lnSpc>
                          <a:spcPts val="1140"/>
                        </a:lnSpc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Demount</a:t>
                      </a:r>
                      <a:r>
                        <a:rPr sz="1000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1000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fix</a:t>
                      </a:r>
                      <a:r>
                        <a:rPr sz="1000" spc="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wheel,</a:t>
                      </a:r>
                      <a:r>
                        <a:rPr sz="1000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turntable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can’t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lock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(spin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with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90500">
                        <a:lnSpc>
                          <a:spcPts val="1080"/>
                        </a:lnSpc>
                      </a:pP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wheel);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5405" marR="133350">
                        <a:lnSpc>
                          <a:spcPct val="94500"/>
                        </a:lnSpc>
                        <a:spcBef>
                          <a:spcPts val="2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 jaws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delay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to open/close;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1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turntable</a:t>
                      </a:r>
                      <a:r>
                        <a:rPr sz="1000" spc="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locks</a:t>
                      </a:r>
                      <a:r>
                        <a:rPr sz="1000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1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rim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incorrectly.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ge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10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r n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k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876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201295" indent="124460">
                        <a:lnSpc>
                          <a:spcPts val="1140"/>
                        </a:lnSpc>
                        <a:spcBef>
                          <a:spcPts val="20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Check</a:t>
                      </a:r>
                      <a:r>
                        <a:rPr sz="1000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all</a:t>
                      </a:r>
                      <a:r>
                        <a:rPr sz="1000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parts</a:t>
                      </a:r>
                      <a:r>
                        <a:rPr sz="1000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sz="1000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air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network.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2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clamping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cylinder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can’t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work.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417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Replace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cylinder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piston.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602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j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spc="-45" dirty="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ac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j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823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Broken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washers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chuck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cylinder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876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0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ac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876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24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65405" marR="52705" algn="just">
                        <a:lnSpc>
                          <a:spcPts val="1130"/>
                        </a:lnSpc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 mounting/demounting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head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always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touch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rim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during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operation.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 marR="99060">
                        <a:lnSpc>
                          <a:spcPts val="1140"/>
                        </a:lnSpc>
                        <a:spcBef>
                          <a:spcPts val="53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 locking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plate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incorrectly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adjust or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unqualified.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91770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Replace</a:t>
                      </a:r>
                      <a:r>
                        <a:rPr sz="1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adjust 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it.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272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 marR="61594">
                        <a:lnSpc>
                          <a:spcPct val="93000"/>
                        </a:lnSpc>
                        <a:spcBef>
                          <a:spcPts val="1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Screws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on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chuck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loose;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Hexagonal</a:t>
                      </a:r>
                      <a:r>
                        <a:rPr sz="10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Vertical</a:t>
                      </a:r>
                      <a:r>
                        <a:rPr sz="1000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Arm</a:t>
                      </a:r>
                      <a:r>
                        <a:rPr sz="10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can’t</a:t>
                      </a:r>
                      <a:r>
                        <a:rPr sz="10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be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locked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by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Locking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Plate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130810" indent="124460">
                        <a:lnSpc>
                          <a:spcPts val="1140"/>
                        </a:lnSpc>
                        <a:spcBef>
                          <a:spcPts val="58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Tighten</a:t>
                      </a:r>
                      <a:r>
                        <a:rPr sz="1000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screws;</a:t>
                      </a:r>
                      <a:r>
                        <a:rPr sz="1000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replace</a:t>
                      </a:r>
                      <a:r>
                        <a:rPr sz="1000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Locking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Plate.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736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1406">
                <a:tc>
                  <a:txBody>
                    <a:bodyPr/>
                    <a:lstStyle/>
                    <a:p>
                      <a:pPr marL="65405" marR="52069">
                        <a:lnSpc>
                          <a:spcPts val="1130"/>
                        </a:lnSpc>
                        <a:spcBef>
                          <a:spcPts val="2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Bead</a:t>
                      </a:r>
                      <a:r>
                        <a:rPr sz="1000" spc="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Breaker</a:t>
                      </a:r>
                      <a:r>
                        <a:rPr sz="1000" spc="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Pedal</a:t>
                      </a:r>
                      <a:r>
                        <a:rPr sz="1000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Jaw</a:t>
                      </a:r>
                      <a:r>
                        <a:rPr sz="10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open</a:t>
                      </a:r>
                      <a:r>
                        <a:rPr sz="10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10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close</a:t>
                      </a:r>
                      <a:r>
                        <a:rPr sz="1000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Pedal</a:t>
                      </a:r>
                      <a:r>
                        <a:rPr sz="1000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can’t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5405" marR="69215">
                        <a:lnSpc>
                          <a:spcPts val="1080"/>
                        </a:lnSpc>
                        <a:spcBef>
                          <a:spcPts val="35"/>
                        </a:spcBef>
                        <a:tabLst>
                          <a:tab pos="402590" algn="l"/>
                          <a:tab pos="777240" algn="l"/>
                          <a:tab pos="1011555" algn="l"/>
                          <a:tab pos="1298575" algn="l"/>
                        </a:tabLst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tu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n	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k	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o	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e	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ig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l 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position.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Pedal</a:t>
                      </a:r>
                      <a:r>
                        <a:rPr sz="10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spring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broken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91770">
                        <a:lnSpc>
                          <a:spcPct val="100000"/>
                        </a:lnSpc>
                      </a:pPr>
                      <a:r>
                        <a:rPr sz="10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ac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593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5405" marR="59055">
                        <a:lnSpc>
                          <a:spcPts val="1140"/>
                        </a:lnSpc>
                        <a:tabLst>
                          <a:tab pos="411480" algn="l"/>
                          <a:tab pos="819150" algn="l"/>
                          <a:tab pos="1366520" algn="l"/>
                        </a:tabLst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e	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d	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r	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l 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operates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difficultly.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Jammed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silencer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Clean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replace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it.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13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 marR="139700">
                        <a:lnSpc>
                          <a:spcPts val="1140"/>
                        </a:lnSpc>
                        <a:spcBef>
                          <a:spcPts val="19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washer</a:t>
                      </a:r>
                      <a:r>
                        <a:rPr sz="1000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sz="10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000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Bead</a:t>
                      </a:r>
                      <a:r>
                        <a:rPr sz="1000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Breaker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cylinder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is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broken.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41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0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ac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844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46119" y="1786128"/>
            <a:ext cx="1421891" cy="1499615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614172" y="288035"/>
            <a:ext cx="6537959" cy="9478010"/>
          </a:xfrm>
          <a:custGeom>
            <a:avLst/>
            <a:gdLst/>
            <a:ahLst/>
            <a:cxnLst/>
            <a:rect l="l" t="t" r="r" b="b"/>
            <a:pathLst>
              <a:path w="6537959" h="9478010">
                <a:moveTo>
                  <a:pt x="6521183" y="0"/>
                </a:moveTo>
                <a:lnTo>
                  <a:pt x="0" y="0"/>
                </a:lnTo>
                <a:lnTo>
                  <a:pt x="0" y="16764"/>
                </a:lnTo>
                <a:lnTo>
                  <a:pt x="6521183" y="16764"/>
                </a:lnTo>
                <a:lnTo>
                  <a:pt x="6521183" y="0"/>
                </a:lnTo>
                <a:close/>
              </a:path>
              <a:path w="6537959" h="9478010">
                <a:moveTo>
                  <a:pt x="6537960" y="12"/>
                </a:moveTo>
                <a:lnTo>
                  <a:pt x="6521196" y="12"/>
                </a:lnTo>
                <a:lnTo>
                  <a:pt x="6521196" y="16764"/>
                </a:lnTo>
                <a:lnTo>
                  <a:pt x="6521183" y="9461005"/>
                </a:lnTo>
                <a:lnTo>
                  <a:pt x="18288" y="9461005"/>
                </a:lnTo>
                <a:lnTo>
                  <a:pt x="18288" y="16776"/>
                </a:lnTo>
                <a:lnTo>
                  <a:pt x="0" y="16776"/>
                </a:lnTo>
                <a:lnTo>
                  <a:pt x="0" y="9461005"/>
                </a:lnTo>
                <a:lnTo>
                  <a:pt x="0" y="9477769"/>
                </a:lnTo>
                <a:lnTo>
                  <a:pt x="6521183" y="9477769"/>
                </a:lnTo>
                <a:lnTo>
                  <a:pt x="6537960" y="9477769"/>
                </a:lnTo>
                <a:lnTo>
                  <a:pt x="6537960" y="9461005"/>
                </a:lnTo>
                <a:lnTo>
                  <a:pt x="6537960" y="16776"/>
                </a:lnTo>
                <a:lnTo>
                  <a:pt x="6537960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69322" y="9500933"/>
            <a:ext cx="257810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10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1</a:t>
            </a:r>
            <a:r>
              <a:rPr sz="850" spc="-5" dirty="0">
                <a:latin typeface="Times New Roman"/>
                <a:cs typeface="Times New Roman"/>
              </a:rPr>
              <a:t>0</a:t>
            </a:r>
            <a:r>
              <a:rPr sz="850" spc="-1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-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94391" y="145044"/>
            <a:ext cx="843915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6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7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53668" y="1694688"/>
            <a:ext cx="5274945" cy="3432175"/>
            <a:chOff x="1153668" y="1694688"/>
            <a:chExt cx="5274945" cy="34321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3668" y="1694688"/>
              <a:ext cx="5123687" cy="342595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59764" y="2185428"/>
              <a:ext cx="5268595" cy="2049780"/>
            </a:xfrm>
            <a:custGeom>
              <a:avLst/>
              <a:gdLst/>
              <a:ahLst/>
              <a:cxnLst/>
              <a:rect l="l" t="t" r="r" b="b"/>
              <a:pathLst>
                <a:path w="5268595" h="2049779">
                  <a:moveTo>
                    <a:pt x="54851" y="4559"/>
                  </a:moveTo>
                  <a:lnTo>
                    <a:pt x="51396" y="3416"/>
                  </a:lnTo>
                  <a:lnTo>
                    <a:pt x="51396" y="4953"/>
                  </a:lnTo>
                  <a:lnTo>
                    <a:pt x="27432" y="7620"/>
                  </a:lnTo>
                  <a:lnTo>
                    <a:pt x="17627" y="5448"/>
                  </a:lnTo>
                  <a:lnTo>
                    <a:pt x="41148" y="1524"/>
                  </a:lnTo>
                  <a:lnTo>
                    <a:pt x="51396" y="4953"/>
                  </a:lnTo>
                  <a:lnTo>
                    <a:pt x="51396" y="3416"/>
                  </a:lnTo>
                  <a:lnTo>
                    <a:pt x="41148" y="0"/>
                  </a:lnTo>
                  <a:lnTo>
                    <a:pt x="13703" y="4559"/>
                  </a:lnTo>
                  <a:lnTo>
                    <a:pt x="13703" y="6096"/>
                  </a:lnTo>
                  <a:lnTo>
                    <a:pt x="16751" y="5588"/>
                  </a:lnTo>
                  <a:lnTo>
                    <a:pt x="25501" y="8509"/>
                  </a:lnTo>
                  <a:lnTo>
                    <a:pt x="12382" y="37668"/>
                  </a:lnTo>
                  <a:lnTo>
                    <a:pt x="584" y="33731"/>
                  </a:lnTo>
                  <a:lnTo>
                    <a:pt x="13703" y="4559"/>
                  </a:lnTo>
                  <a:lnTo>
                    <a:pt x="12192" y="4559"/>
                  </a:lnTo>
                  <a:lnTo>
                    <a:pt x="520" y="33718"/>
                  </a:lnTo>
                  <a:lnTo>
                    <a:pt x="0" y="33528"/>
                  </a:lnTo>
                  <a:lnTo>
                    <a:pt x="0" y="35039"/>
                  </a:lnTo>
                  <a:lnTo>
                    <a:pt x="13703" y="39624"/>
                  </a:lnTo>
                  <a:lnTo>
                    <a:pt x="13703" y="38100"/>
                  </a:lnTo>
                  <a:lnTo>
                    <a:pt x="27406" y="9144"/>
                  </a:lnTo>
                  <a:lnTo>
                    <a:pt x="54851" y="6096"/>
                  </a:lnTo>
                  <a:lnTo>
                    <a:pt x="54851" y="4559"/>
                  </a:lnTo>
                  <a:close/>
                </a:path>
                <a:path w="5268595" h="2049779">
                  <a:moveTo>
                    <a:pt x="99034" y="39636"/>
                  </a:moveTo>
                  <a:lnTo>
                    <a:pt x="95999" y="47244"/>
                  </a:lnTo>
                  <a:lnTo>
                    <a:pt x="94475" y="51816"/>
                  </a:lnTo>
                  <a:lnTo>
                    <a:pt x="94475" y="56388"/>
                  </a:lnTo>
                  <a:lnTo>
                    <a:pt x="95999" y="56388"/>
                  </a:lnTo>
                  <a:lnTo>
                    <a:pt x="95999" y="53340"/>
                  </a:lnTo>
                  <a:lnTo>
                    <a:pt x="97523" y="47244"/>
                  </a:lnTo>
                  <a:lnTo>
                    <a:pt x="99034" y="39636"/>
                  </a:lnTo>
                  <a:close/>
                </a:path>
                <a:path w="5268595" h="2049779">
                  <a:moveTo>
                    <a:pt x="117348" y="45707"/>
                  </a:moveTo>
                  <a:lnTo>
                    <a:pt x="115824" y="45707"/>
                  </a:lnTo>
                  <a:lnTo>
                    <a:pt x="112776" y="51803"/>
                  </a:lnTo>
                  <a:lnTo>
                    <a:pt x="111252" y="57899"/>
                  </a:lnTo>
                  <a:lnTo>
                    <a:pt x="111252" y="60947"/>
                  </a:lnTo>
                  <a:lnTo>
                    <a:pt x="112776" y="60947"/>
                  </a:lnTo>
                  <a:lnTo>
                    <a:pt x="114300" y="60947"/>
                  </a:lnTo>
                  <a:lnTo>
                    <a:pt x="114300" y="54851"/>
                  </a:lnTo>
                  <a:lnTo>
                    <a:pt x="117335" y="48780"/>
                  </a:lnTo>
                  <a:lnTo>
                    <a:pt x="117348" y="47231"/>
                  </a:lnTo>
                  <a:lnTo>
                    <a:pt x="115824" y="48755"/>
                  </a:lnTo>
                  <a:lnTo>
                    <a:pt x="117348" y="45707"/>
                  </a:lnTo>
                  <a:close/>
                </a:path>
                <a:path w="5268595" h="2049779">
                  <a:moveTo>
                    <a:pt x="135623" y="41135"/>
                  </a:moveTo>
                  <a:lnTo>
                    <a:pt x="134099" y="41135"/>
                  </a:lnTo>
                  <a:lnTo>
                    <a:pt x="132575" y="41135"/>
                  </a:lnTo>
                  <a:lnTo>
                    <a:pt x="131064" y="41148"/>
                  </a:lnTo>
                  <a:lnTo>
                    <a:pt x="129540" y="41135"/>
                  </a:lnTo>
                  <a:lnTo>
                    <a:pt x="128003" y="41135"/>
                  </a:lnTo>
                  <a:lnTo>
                    <a:pt x="128003" y="39624"/>
                  </a:lnTo>
                  <a:lnTo>
                    <a:pt x="124968" y="39624"/>
                  </a:lnTo>
                  <a:lnTo>
                    <a:pt x="123444" y="39611"/>
                  </a:lnTo>
                  <a:lnTo>
                    <a:pt x="121920" y="39624"/>
                  </a:lnTo>
                  <a:lnTo>
                    <a:pt x="121907" y="38100"/>
                  </a:lnTo>
                  <a:lnTo>
                    <a:pt x="120383" y="38100"/>
                  </a:lnTo>
                  <a:lnTo>
                    <a:pt x="118872" y="38100"/>
                  </a:lnTo>
                  <a:lnTo>
                    <a:pt x="118872" y="39497"/>
                  </a:lnTo>
                  <a:lnTo>
                    <a:pt x="118859" y="38100"/>
                  </a:lnTo>
                  <a:lnTo>
                    <a:pt x="117348" y="38100"/>
                  </a:lnTo>
                  <a:lnTo>
                    <a:pt x="117348" y="36563"/>
                  </a:lnTo>
                  <a:lnTo>
                    <a:pt x="117335" y="39624"/>
                  </a:lnTo>
                  <a:lnTo>
                    <a:pt x="117335" y="40894"/>
                  </a:lnTo>
                  <a:lnTo>
                    <a:pt x="109131" y="48412"/>
                  </a:lnTo>
                  <a:lnTo>
                    <a:pt x="109715" y="47244"/>
                  </a:lnTo>
                  <a:lnTo>
                    <a:pt x="111239" y="45720"/>
                  </a:lnTo>
                  <a:lnTo>
                    <a:pt x="111988" y="44208"/>
                  </a:lnTo>
                  <a:lnTo>
                    <a:pt x="113525" y="42164"/>
                  </a:lnTo>
                  <a:lnTo>
                    <a:pt x="117335" y="39624"/>
                  </a:lnTo>
                  <a:lnTo>
                    <a:pt x="117335" y="36563"/>
                  </a:lnTo>
                  <a:lnTo>
                    <a:pt x="111252" y="35039"/>
                  </a:lnTo>
                  <a:lnTo>
                    <a:pt x="109207" y="35039"/>
                  </a:lnTo>
                  <a:lnTo>
                    <a:pt x="109207" y="37096"/>
                  </a:lnTo>
                  <a:lnTo>
                    <a:pt x="108953" y="37350"/>
                  </a:lnTo>
                  <a:lnTo>
                    <a:pt x="108191" y="36576"/>
                  </a:lnTo>
                  <a:lnTo>
                    <a:pt x="109207" y="37096"/>
                  </a:lnTo>
                  <a:lnTo>
                    <a:pt x="109207" y="35039"/>
                  </a:lnTo>
                  <a:lnTo>
                    <a:pt x="108191" y="35039"/>
                  </a:lnTo>
                  <a:lnTo>
                    <a:pt x="105168" y="35039"/>
                  </a:lnTo>
                  <a:lnTo>
                    <a:pt x="105168" y="36563"/>
                  </a:lnTo>
                  <a:lnTo>
                    <a:pt x="102692" y="37198"/>
                  </a:lnTo>
                  <a:lnTo>
                    <a:pt x="103632" y="36563"/>
                  </a:lnTo>
                  <a:lnTo>
                    <a:pt x="105168" y="36563"/>
                  </a:lnTo>
                  <a:lnTo>
                    <a:pt x="105168" y="35039"/>
                  </a:lnTo>
                  <a:lnTo>
                    <a:pt x="103632" y="35039"/>
                  </a:lnTo>
                  <a:lnTo>
                    <a:pt x="99796" y="37922"/>
                  </a:lnTo>
                  <a:lnTo>
                    <a:pt x="99047" y="38100"/>
                  </a:lnTo>
                  <a:lnTo>
                    <a:pt x="99047" y="38481"/>
                  </a:lnTo>
                  <a:lnTo>
                    <a:pt x="97536" y="39611"/>
                  </a:lnTo>
                  <a:lnTo>
                    <a:pt x="92964" y="44183"/>
                  </a:lnTo>
                  <a:lnTo>
                    <a:pt x="92964" y="45707"/>
                  </a:lnTo>
                  <a:lnTo>
                    <a:pt x="91440" y="51803"/>
                  </a:lnTo>
                  <a:lnTo>
                    <a:pt x="91440" y="54851"/>
                  </a:lnTo>
                  <a:lnTo>
                    <a:pt x="92964" y="54851"/>
                  </a:lnTo>
                  <a:lnTo>
                    <a:pt x="92964" y="51803"/>
                  </a:lnTo>
                  <a:lnTo>
                    <a:pt x="94488" y="45707"/>
                  </a:lnTo>
                  <a:lnTo>
                    <a:pt x="99034" y="39636"/>
                  </a:lnTo>
                  <a:lnTo>
                    <a:pt x="106667" y="38100"/>
                  </a:lnTo>
                  <a:lnTo>
                    <a:pt x="107429" y="37338"/>
                  </a:lnTo>
                  <a:lnTo>
                    <a:pt x="108191" y="38100"/>
                  </a:lnTo>
                  <a:lnTo>
                    <a:pt x="102108" y="41148"/>
                  </a:lnTo>
                  <a:lnTo>
                    <a:pt x="100355" y="43484"/>
                  </a:lnTo>
                  <a:lnTo>
                    <a:pt x="100355" y="45504"/>
                  </a:lnTo>
                  <a:lnTo>
                    <a:pt x="99060" y="48768"/>
                  </a:lnTo>
                  <a:lnTo>
                    <a:pt x="99060" y="47244"/>
                  </a:lnTo>
                  <a:lnTo>
                    <a:pt x="100355" y="45504"/>
                  </a:lnTo>
                  <a:lnTo>
                    <a:pt x="100355" y="43484"/>
                  </a:lnTo>
                  <a:lnTo>
                    <a:pt x="97536" y="47244"/>
                  </a:lnTo>
                  <a:lnTo>
                    <a:pt x="97536" y="53340"/>
                  </a:lnTo>
                  <a:lnTo>
                    <a:pt x="97536" y="56388"/>
                  </a:lnTo>
                  <a:lnTo>
                    <a:pt x="99060" y="56388"/>
                  </a:lnTo>
                  <a:lnTo>
                    <a:pt x="99060" y="54864"/>
                  </a:lnTo>
                  <a:lnTo>
                    <a:pt x="99441" y="53340"/>
                  </a:lnTo>
                  <a:lnTo>
                    <a:pt x="100584" y="48768"/>
                  </a:lnTo>
                  <a:lnTo>
                    <a:pt x="103022" y="42672"/>
                  </a:lnTo>
                  <a:lnTo>
                    <a:pt x="103251" y="42100"/>
                  </a:lnTo>
                  <a:lnTo>
                    <a:pt x="103632" y="41910"/>
                  </a:lnTo>
                  <a:lnTo>
                    <a:pt x="103632" y="42672"/>
                  </a:lnTo>
                  <a:lnTo>
                    <a:pt x="106680" y="41148"/>
                  </a:lnTo>
                  <a:lnTo>
                    <a:pt x="109702" y="39636"/>
                  </a:lnTo>
                  <a:lnTo>
                    <a:pt x="106667" y="44196"/>
                  </a:lnTo>
                  <a:lnTo>
                    <a:pt x="111239" y="39624"/>
                  </a:lnTo>
                  <a:lnTo>
                    <a:pt x="109728" y="39624"/>
                  </a:lnTo>
                  <a:lnTo>
                    <a:pt x="108204" y="39624"/>
                  </a:lnTo>
                  <a:lnTo>
                    <a:pt x="111252" y="38100"/>
                  </a:lnTo>
                  <a:lnTo>
                    <a:pt x="115811" y="38100"/>
                  </a:lnTo>
                  <a:lnTo>
                    <a:pt x="111239" y="39624"/>
                  </a:lnTo>
                  <a:lnTo>
                    <a:pt x="111239" y="41148"/>
                  </a:lnTo>
                  <a:lnTo>
                    <a:pt x="114896" y="40233"/>
                  </a:lnTo>
                  <a:lnTo>
                    <a:pt x="111239" y="42672"/>
                  </a:lnTo>
                  <a:lnTo>
                    <a:pt x="109715" y="44196"/>
                  </a:lnTo>
                  <a:lnTo>
                    <a:pt x="109410" y="44805"/>
                  </a:lnTo>
                  <a:lnTo>
                    <a:pt x="108204" y="45707"/>
                  </a:lnTo>
                  <a:lnTo>
                    <a:pt x="108204" y="47218"/>
                  </a:lnTo>
                  <a:lnTo>
                    <a:pt x="106680" y="48755"/>
                  </a:lnTo>
                  <a:lnTo>
                    <a:pt x="106680" y="49517"/>
                  </a:lnTo>
                  <a:lnTo>
                    <a:pt x="105143" y="51816"/>
                  </a:lnTo>
                  <a:lnTo>
                    <a:pt x="105143" y="52070"/>
                  </a:lnTo>
                  <a:lnTo>
                    <a:pt x="104063" y="53060"/>
                  </a:lnTo>
                  <a:lnTo>
                    <a:pt x="105143" y="48768"/>
                  </a:lnTo>
                  <a:lnTo>
                    <a:pt x="105143" y="47244"/>
                  </a:lnTo>
                  <a:lnTo>
                    <a:pt x="106667" y="44196"/>
                  </a:lnTo>
                  <a:lnTo>
                    <a:pt x="105143" y="45720"/>
                  </a:lnTo>
                  <a:lnTo>
                    <a:pt x="103619" y="48768"/>
                  </a:lnTo>
                  <a:lnTo>
                    <a:pt x="102095" y="54864"/>
                  </a:lnTo>
                  <a:lnTo>
                    <a:pt x="102095" y="57912"/>
                  </a:lnTo>
                  <a:lnTo>
                    <a:pt x="103619" y="57912"/>
                  </a:lnTo>
                  <a:lnTo>
                    <a:pt x="103619" y="54864"/>
                  </a:lnTo>
                  <a:lnTo>
                    <a:pt x="103974" y="53428"/>
                  </a:lnTo>
                  <a:lnTo>
                    <a:pt x="105143" y="52527"/>
                  </a:lnTo>
                  <a:lnTo>
                    <a:pt x="105143" y="59436"/>
                  </a:lnTo>
                  <a:lnTo>
                    <a:pt x="105156" y="60947"/>
                  </a:lnTo>
                  <a:lnTo>
                    <a:pt x="105905" y="62471"/>
                  </a:lnTo>
                  <a:lnTo>
                    <a:pt x="106680" y="65532"/>
                  </a:lnTo>
                  <a:lnTo>
                    <a:pt x="106680" y="67043"/>
                  </a:lnTo>
                  <a:lnTo>
                    <a:pt x="108204" y="65519"/>
                  </a:lnTo>
                  <a:lnTo>
                    <a:pt x="106680" y="64008"/>
                  </a:lnTo>
                  <a:lnTo>
                    <a:pt x="106680" y="59423"/>
                  </a:lnTo>
                  <a:lnTo>
                    <a:pt x="106680" y="53327"/>
                  </a:lnTo>
                  <a:lnTo>
                    <a:pt x="108292" y="50088"/>
                  </a:lnTo>
                  <a:lnTo>
                    <a:pt x="111480" y="47650"/>
                  </a:lnTo>
                  <a:lnTo>
                    <a:pt x="109753" y="50241"/>
                  </a:lnTo>
                  <a:lnTo>
                    <a:pt x="108204" y="53327"/>
                  </a:lnTo>
                  <a:lnTo>
                    <a:pt x="108204" y="56349"/>
                  </a:lnTo>
                  <a:lnTo>
                    <a:pt x="108191" y="59423"/>
                  </a:lnTo>
                  <a:lnTo>
                    <a:pt x="108191" y="62471"/>
                  </a:lnTo>
                  <a:lnTo>
                    <a:pt x="109715" y="67043"/>
                  </a:lnTo>
                  <a:lnTo>
                    <a:pt x="111252" y="67043"/>
                  </a:lnTo>
                  <a:lnTo>
                    <a:pt x="109715" y="62471"/>
                  </a:lnTo>
                  <a:lnTo>
                    <a:pt x="109715" y="59423"/>
                  </a:lnTo>
                  <a:lnTo>
                    <a:pt x="109728" y="56362"/>
                  </a:lnTo>
                  <a:lnTo>
                    <a:pt x="111239" y="54851"/>
                  </a:lnTo>
                  <a:lnTo>
                    <a:pt x="111239" y="51803"/>
                  </a:lnTo>
                  <a:lnTo>
                    <a:pt x="112750" y="48780"/>
                  </a:lnTo>
                  <a:lnTo>
                    <a:pt x="115824" y="45707"/>
                  </a:lnTo>
                  <a:lnTo>
                    <a:pt x="118872" y="42659"/>
                  </a:lnTo>
                  <a:lnTo>
                    <a:pt x="121920" y="41135"/>
                  </a:lnTo>
                  <a:lnTo>
                    <a:pt x="123444" y="41135"/>
                  </a:lnTo>
                  <a:lnTo>
                    <a:pt x="121920" y="42659"/>
                  </a:lnTo>
                  <a:lnTo>
                    <a:pt x="118872" y="44183"/>
                  </a:lnTo>
                  <a:lnTo>
                    <a:pt x="115824" y="45707"/>
                  </a:lnTo>
                  <a:lnTo>
                    <a:pt x="117856" y="45199"/>
                  </a:lnTo>
                  <a:lnTo>
                    <a:pt x="117348" y="45707"/>
                  </a:lnTo>
                  <a:lnTo>
                    <a:pt x="117348" y="47231"/>
                  </a:lnTo>
                  <a:lnTo>
                    <a:pt x="120396" y="45707"/>
                  </a:lnTo>
                  <a:lnTo>
                    <a:pt x="121920" y="44183"/>
                  </a:lnTo>
                  <a:lnTo>
                    <a:pt x="124955" y="42672"/>
                  </a:lnTo>
                  <a:lnTo>
                    <a:pt x="126479" y="42659"/>
                  </a:lnTo>
                  <a:lnTo>
                    <a:pt x="124955" y="42672"/>
                  </a:lnTo>
                  <a:lnTo>
                    <a:pt x="123431" y="44196"/>
                  </a:lnTo>
                  <a:lnTo>
                    <a:pt x="118859" y="50292"/>
                  </a:lnTo>
                  <a:lnTo>
                    <a:pt x="117335" y="48780"/>
                  </a:lnTo>
                  <a:lnTo>
                    <a:pt x="117335" y="50292"/>
                  </a:lnTo>
                  <a:lnTo>
                    <a:pt x="115811" y="59436"/>
                  </a:lnTo>
                  <a:lnTo>
                    <a:pt x="115811" y="62484"/>
                  </a:lnTo>
                  <a:lnTo>
                    <a:pt x="117335" y="62484"/>
                  </a:lnTo>
                  <a:lnTo>
                    <a:pt x="117335" y="59436"/>
                  </a:lnTo>
                  <a:lnTo>
                    <a:pt x="118643" y="51587"/>
                  </a:lnTo>
                  <a:lnTo>
                    <a:pt x="118859" y="51816"/>
                  </a:lnTo>
                  <a:lnTo>
                    <a:pt x="124955" y="44196"/>
                  </a:lnTo>
                  <a:lnTo>
                    <a:pt x="128003" y="44196"/>
                  </a:lnTo>
                  <a:lnTo>
                    <a:pt x="131038" y="42672"/>
                  </a:lnTo>
                  <a:lnTo>
                    <a:pt x="132575" y="42672"/>
                  </a:lnTo>
                  <a:lnTo>
                    <a:pt x="134099" y="42659"/>
                  </a:lnTo>
                  <a:lnTo>
                    <a:pt x="135623" y="42659"/>
                  </a:lnTo>
                  <a:lnTo>
                    <a:pt x="135623" y="41135"/>
                  </a:lnTo>
                  <a:close/>
                </a:path>
                <a:path w="5268595" h="2049779">
                  <a:moveTo>
                    <a:pt x="152387" y="47231"/>
                  </a:moveTo>
                  <a:lnTo>
                    <a:pt x="149352" y="47231"/>
                  </a:lnTo>
                  <a:lnTo>
                    <a:pt x="147815" y="45720"/>
                  </a:lnTo>
                  <a:lnTo>
                    <a:pt x="143243" y="45707"/>
                  </a:lnTo>
                  <a:lnTo>
                    <a:pt x="140195" y="47231"/>
                  </a:lnTo>
                  <a:lnTo>
                    <a:pt x="140195" y="48755"/>
                  </a:lnTo>
                  <a:lnTo>
                    <a:pt x="143243" y="47231"/>
                  </a:lnTo>
                  <a:lnTo>
                    <a:pt x="144767" y="47231"/>
                  </a:lnTo>
                  <a:lnTo>
                    <a:pt x="146291" y="47231"/>
                  </a:lnTo>
                  <a:lnTo>
                    <a:pt x="147815" y="47231"/>
                  </a:lnTo>
                  <a:lnTo>
                    <a:pt x="149352" y="48755"/>
                  </a:lnTo>
                  <a:lnTo>
                    <a:pt x="150876" y="48755"/>
                  </a:lnTo>
                  <a:lnTo>
                    <a:pt x="152387" y="47231"/>
                  </a:lnTo>
                  <a:close/>
                </a:path>
                <a:path w="5268595" h="2049779">
                  <a:moveTo>
                    <a:pt x="163068" y="51816"/>
                  </a:moveTo>
                  <a:lnTo>
                    <a:pt x="161544" y="50292"/>
                  </a:lnTo>
                  <a:lnTo>
                    <a:pt x="160020" y="50292"/>
                  </a:lnTo>
                  <a:lnTo>
                    <a:pt x="158483" y="50292"/>
                  </a:lnTo>
                  <a:lnTo>
                    <a:pt x="156972" y="48755"/>
                  </a:lnTo>
                  <a:lnTo>
                    <a:pt x="155448" y="48755"/>
                  </a:lnTo>
                  <a:lnTo>
                    <a:pt x="153924" y="48006"/>
                  </a:lnTo>
                  <a:lnTo>
                    <a:pt x="153924" y="47244"/>
                  </a:lnTo>
                  <a:lnTo>
                    <a:pt x="152412" y="47244"/>
                  </a:lnTo>
                  <a:lnTo>
                    <a:pt x="152387" y="48755"/>
                  </a:lnTo>
                  <a:lnTo>
                    <a:pt x="153911" y="50292"/>
                  </a:lnTo>
                  <a:lnTo>
                    <a:pt x="155448" y="51816"/>
                  </a:lnTo>
                  <a:lnTo>
                    <a:pt x="156972" y="51816"/>
                  </a:lnTo>
                  <a:lnTo>
                    <a:pt x="156972" y="53327"/>
                  </a:lnTo>
                  <a:lnTo>
                    <a:pt x="160007" y="53327"/>
                  </a:lnTo>
                  <a:lnTo>
                    <a:pt x="160007" y="51816"/>
                  </a:lnTo>
                  <a:lnTo>
                    <a:pt x="160020" y="53340"/>
                  </a:lnTo>
                  <a:lnTo>
                    <a:pt x="163068" y="53340"/>
                  </a:lnTo>
                  <a:lnTo>
                    <a:pt x="163068" y="51816"/>
                  </a:lnTo>
                  <a:close/>
                </a:path>
                <a:path w="5268595" h="2049779">
                  <a:moveTo>
                    <a:pt x="409956" y="2049780"/>
                  </a:moveTo>
                  <a:lnTo>
                    <a:pt x="393179" y="138684"/>
                  </a:lnTo>
                  <a:lnTo>
                    <a:pt x="408432" y="2049780"/>
                  </a:lnTo>
                  <a:lnTo>
                    <a:pt x="409956" y="2049780"/>
                  </a:lnTo>
                  <a:close/>
                </a:path>
                <a:path w="5268595" h="2049779">
                  <a:moveTo>
                    <a:pt x="416052" y="2049780"/>
                  </a:moveTo>
                  <a:lnTo>
                    <a:pt x="399275" y="144767"/>
                  </a:lnTo>
                  <a:lnTo>
                    <a:pt x="397764" y="144767"/>
                  </a:lnTo>
                  <a:lnTo>
                    <a:pt x="414515" y="2049780"/>
                  </a:lnTo>
                  <a:lnTo>
                    <a:pt x="416052" y="2049780"/>
                  </a:lnTo>
                  <a:close/>
                </a:path>
                <a:path w="5268595" h="2049779">
                  <a:moveTo>
                    <a:pt x="466344" y="170675"/>
                  </a:moveTo>
                  <a:lnTo>
                    <a:pt x="464820" y="164579"/>
                  </a:lnTo>
                  <a:lnTo>
                    <a:pt x="464820" y="170675"/>
                  </a:lnTo>
                  <a:lnTo>
                    <a:pt x="466344" y="170675"/>
                  </a:lnTo>
                  <a:close/>
                </a:path>
                <a:path w="5268595" h="2049779">
                  <a:moveTo>
                    <a:pt x="472427" y="149352"/>
                  </a:moveTo>
                  <a:lnTo>
                    <a:pt x="467855" y="152400"/>
                  </a:lnTo>
                  <a:lnTo>
                    <a:pt x="464807" y="158496"/>
                  </a:lnTo>
                  <a:lnTo>
                    <a:pt x="464807" y="164592"/>
                  </a:lnTo>
                  <a:lnTo>
                    <a:pt x="466331" y="158496"/>
                  </a:lnTo>
                  <a:lnTo>
                    <a:pt x="472427" y="149352"/>
                  </a:lnTo>
                  <a:close/>
                </a:path>
                <a:path w="5268595" h="2049779">
                  <a:moveTo>
                    <a:pt x="480060" y="173723"/>
                  </a:moveTo>
                  <a:lnTo>
                    <a:pt x="473964" y="175247"/>
                  </a:lnTo>
                  <a:lnTo>
                    <a:pt x="473964" y="176771"/>
                  </a:lnTo>
                  <a:lnTo>
                    <a:pt x="475488" y="176771"/>
                  </a:lnTo>
                  <a:lnTo>
                    <a:pt x="480060" y="175247"/>
                  </a:lnTo>
                  <a:lnTo>
                    <a:pt x="480060" y="173723"/>
                  </a:lnTo>
                  <a:close/>
                </a:path>
                <a:path w="5268595" h="2049779">
                  <a:moveTo>
                    <a:pt x="487680" y="160020"/>
                  </a:moveTo>
                  <a:lnTo>
                    <a:pt x="486156" y="166116"/>
                  </a:lnTo>
                  <a:lnTo>
                    <a:pt x="480060" y="175247"/>
                  </a:lnTo>
                  <a:lnTo>
                    <a:pt x="484632" y="170688"/>
                  </a:lnTo>
                  <a:lnTo>
                    <a:pt x="487680" y="166116"/>
                  </a:lnTo>
                  <a:lnTo>
                    <a:pt x="487680" y="160020"/>
                  </a:lnTo>
                  <a:close/>
                </a:path>
                <a:path w="5268595" h="2049779">
                  <a:moveTo>
                    <a:pt x="487680" y="153924"/>
                  </a:moveTo>
                  <a:lnTo>
                    <a:pt x="486156" y="153924"/>
                  </a:lnTo>
                  <a:lnTo>
                    <a:pt x="487680" y="160020"/>
                  </a:lnTo>
                  <a:lnTo>
                    <a:pt x="487680" y="153924"/>
                  </a:lnTo>
                  <a:close/>
                </a:path>
                <a:path w="5268595" h="2049779">
                  <a:moveTo>
                    <a:pt x="490715" y="153924"/>
                  </a:moveTo>
                  <a:lnTo>
                    <a:pt x="487680" y="150876"/>
                  </a:lnTo>
                  <a:lnTo>
                    <a:pt x="483108" y="147828"/>
                  </a:lnTo>
                  <a:lnTo>
                    <a:pt x="481584" y="147828"/>
                  </a:lnTo>
                  <a:lnTo>
                    <a:pt x="483844" y="149339"/>
                  </a:lnTo>
                  <a:lnTo>
                    <a:pt x="483095" y="149339"/>
                  </a:lnTo>
                  <a:lnTo>
                    <a:pt x="481584" y="147828"/>
                  </a:lnTo>
                  <a:lnTo>
                    <a:pt x="478536" y="146304"/>
                  </a:lnTo>
                  <a:lnTo>
                    <a:pt x="477761" y="147078"/>
                  </a:lnTo>
                  <a:lnTo>
                    <a:pt x="476999" y="146304"/>
                  </a:lnTo>
                  <a:lnTo>
                    <a:pt x="472427" y="149352"/>
                  </a:lnTo>
                  <a:lnTo>
                    <a:pt x="477647" y="148056"/>
                  </a:lnTo>
                  <a:lnTo>
                    <a:pt x="481584" y="149339"/>
                  </a:lnTo>
                  <a:lnTo>
                    <a:pt x="483095" y="149352"/>
                  </a:lnTo>
                  <a:lnTo>
                    <a:pt x="486156" y="155435"/>
                  </a:lnTo>
                  <a:lnTo>
                    <a:pt x="486156" y="153924"/>
                  </a:lnTo>
                  <a:lnTo>
                    <a:pt x="484835" y="149999"/>
                  </a:lnTo>
                  <a:lnTo>
                    <a:pt x="486156" y="150876"/>
                  </a:lnTo>
                  <a:lnTo>
                    <a:pt x="489191" y="155435"/>
                  </a:lnTo>
                  <a:lnTo>
                    <a:pt x="490715" y="153924"/>
                  </a:lnTo>
                  <a:close/>
                </a:path>
                <a:path w="5268595" h="2049779">
                  <a:moveTo>
                    <a:pt x="492252" y="160020"/>
                  </a:moveTo>
                  <a:lnTo>
                    <a:pt x="490715" y="155435"/>
                  </a:lnTo>
                  <a:lnTo>
                    <a:pt x="489191" y="155435"/>
                  </a:lnTo>
                  <a:lnTo>
                    <a:pt x="490537" y="160870"/>
                  </a:lnTo>
                  <a:lnTo>
                    <a:pt x="489191" y="167627"/>
                  </a:lnTo>
                  <a:lnTo>
                    <a:pt x="486143" y="172199"/>
                  </a:lnTo>
                  <a:lnTo>
                    <a:pt x="481571" y="175247"/>
                  </a:lnTo>
                  <a:lnTo>
                    <a:pt x="483095" y="175247"/>
                  </a:lnTo>
                  <a:lnTo>
                    <a:pt x="478523" y="176771"/>
                  </a:lnTo>
                  <a:lnTo>
                    <a:pt x="472440" y="176784"/>
                  </a:lnTo>
                  <a:lnTo>
                    <a:pt x="469379" y="173736"/>
                  </a:lnTo>
                  <a:lnTo>
                    <a:pt x="466344" y="169151"/>
                  </a:lnTo>
                  <a:lnTo>
                    <a:pt x="466344" y="170675"/>
                  </a:lnTo>
                  <a:lnTo>
                    <a:pt x="467868" y="175247"/>
                  </a:lnTo>
                  <a:lnTo>
                    <a:pt x="472440" y="178308"/>
                  </a:lnTo>
                  <a:lnTo>
                    <a:pt x="478536" y="178308"/>
                  </a:lnTo>
                  <a:lnTo>
                    <a:pt x="483095" y="176771"/>
                  </a:lnTo>
                  <a:lnTo>
                    <a:pt x="487667" y="172199"/>
                  </a:lnTo>
                  <a:lnTo>
                    <a:pt x="490715" y="167627"/>
                  </a:lnTo>
                  <a:lnTo>
                    <a:pt x="492252" y="161531"/>
                  </a:lnTo>
                  <a:lnTo>
                    <a:pt x="491477" y="160782"/>
                  </a:lnTo>
                  <a:lnTo>
                    <a:pt x="492252" y="160020"/>
                  </a:lnTo>
                  <a:close/>
                </a:path>
                <a:path w="5268595" h="2049779">
                  <a:moveTo>
                    <a:pt x="5166347" y="1851647"/>
                  </a:moveTo>
                  <a:lnTo>
                    <a:pt x="5120627" y="1851647"/>
                  </a:lnTo>
                  <a:lnTo>
                    <a:pt x="5120627" y="1862315"/>
                  </a:lnTo>
                  <a:lnTo>
                    <a:pt x="5166347" y="1862315"/>
                  </a:lnTo>
                  <a:lnTo>
                    <a:pt x="5166347" y="1851647"/>
                  </a:lnTo>
                  <a:close/>
                </a:path>
                <a:path w="5268595" h="2049779">
                  <a:moveTo>
                    <a:pt x="5199875" y="1799831"/>
                  </a:moveTo>
                  <a:lnTo>
                    <a:pt x="5196827" y="1799831"/>
                  </a:lnTo>
                  <a:lnTo>
                    <a:pt x="5195303" y="1804403"/>
                  </a:lnTo>
                  <a:lnTo>
                    <a:pt x="5190731" y="1813547"/>
                  </a:lnTo>
                  <a:lnTo>
                    <a:pt x="5187683" y="1816595"/>
                  </a:lnTo>
                  <a:lnTo>
                    <a:pt x="5180063" y="1818119"/>
                  </a:lnTo>
                  <a:lnTo>
                    <a:pt x="5180063" y="1825739"/>
                  </a:lnTo>
                  <a:lnTo>
                    <a:pt x="5192255" y="1825739"/>
                  </a:lnTo>
                  <a:lnTo>
                    <a:pt x="5192255" y="1917179"/>
                  </a:lnTo>
                  <a:lnTo>
                    <a:pt x="5199875" y="1917179"/>
                  </a:lnTo>
                  <a:lnTo>
                    <a:pt x="5199875" y="1799831"/>
                  </a:lnTo>
                  <a:close/>
                </a:path>
                <a:path w="5268595" h="2049779">
                  <a:moveTo>
                    <a:pt x="5268468" y="1874507"/>
                  </a:moveTo>
                  <a:lnTo>
                    <a:pt x="5260848" y="1874507"/>
                  </a:lnTo>
                  <a:lnTo>
                    <a:pt x="5260848" y="1799831"/>
                  </a:lnTo>
                  <a:lnTo>
                    <a:pt x="5251704" y="1799831"/>
                  </a:lnTo>
                  <a:lnTo>
                    <a:pt x="5251704" y="1822691"/>
                  </a:lnTo>
                  <a:lnTo>
                    <a:pt x="5251704" y="1874507"/>
                  </a:lnTo>
                  <a:lnTo>
                    <a:pt x="5233416" y="1874507"/>
                  </a:lnTo>
                  <a:lnTo>
                    <a:pt x="5251704" y="1822691"/>
                  </a:lnTo>
                  <a:lnTo>
                    <a:pt x="5251704" y="1799831"/>
                  </a:lnTo>
                  <a:lnTo>
                    <a:pt x="5224272" y="1874507"/>
                  </a:lnTo>
                  <a:lnTo>
                    <a:pt x="5224272" y="1886699"/>
                  </a:lnTo>
                  <a:lnTo>
                    <a:pt x="5251704" y="1886699"/>
                  </a:lnTo>
                  <a:lnTo>
                    <a:pt x="5251704" y="1917179"/>
                  </a:lnTo>
                  <a:lnTo>
                    <a:pt x="5260848" y="1917179"/>
                  </a:lnTo>
                  <a:lnTo>
                    <a:pt x="5260848" y="1886699"/>
                  </a:lnTo>
                  <a:lnTo>
                    <a:pt x="5268468" y="1886699"/>
                  </a:lnTo>
                  <a:lnTo>
                    <a:pt x="5268468" y="18745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14615" y="1965959"/>
              <a:ext cx="3182620" cy="285115"/>
            </a:xfrm>
            <a:custGeom>
              <a:avLst/>
              <a:gdLst/>
              <a:ahLst/>
              <a:cxnLst/>
              <a:rect l="l" t="t" r="r" b="b"/>
              <a:pathLst>
                <a:path w="3182620" h="285114">
                  <a:moveTo>
                    <a:pt x="10668" y="242316"/>
                  </a:moveTo>
                  <a:lnTo>
                    <a:pt x="1536" y="224028"/>
                  </a:lnTo>
                  <a:lnTo>
                    <a:pt x="0" y="225564"/>
                  </a:lnTo>
                  <a:lnTo>
                    <a:pt x="9144" y="242316"/>
                  </a:lnTo>
                  <a:lnTo>
                    <a:pt x="10668" y="242316"/>
                  </a:lnTo>
                  <a:close/>
                </a:path>
                <a:path w="3182620" h="285114">
                  <a:moveTo>
                    <a:pt x="64008" y="269748"/>
                  </a:moveTo>
                  <a:lnTo>
                    <a:pt x="62484" y="271272"/>
                  </a:lnTo>
                  <a:lnTo>
                    <a:pt x="60960" y="275844"/>
                  </a:lnTo>
                  <a:lnTo>
                    <a:pt x="60960" y="281940"/>
                  </a:lnTo>
                  <a:lnTo>
                    <a:pt x="62484" y="281940"/>
                  </a:lnTo>
                  <a:lnTo>
                    <a:pt x="62484" y="275844"/>
                  </a:lnTo>
                  <a:lnTo>
                    <a:pt x="64008" y="272796"/>
                  </a:lnTo>
                  <a:lnTo>
                    <a:pt x="64008" y="269748"/>
                  </a:lnTo>
                  <a:close/>
                </a:path>
                <a:path w="3182620" h="285114">
                  <a:moveTo>
                    <a:pt x="73164" y="260616"/>
                  </a:moveTo>
                  <a:lnTo>
                    <a:pt x="71120" y="259600"/>
                  </a:lnTo>
                  <a:lnTo>
                    <a:pt x="71628" y="259092"/>
                  </a:lnTo>
                  <a:lnTo>
                    <a:pt x="70116" y="259092"/>
                  </a:lnTo>
                  <a:lnTo>
                    <a:pt x="67056" y="257568"/>
                  </a:lnTo>
                  <a:lnTo>
                    <a:pt x="65532" y="257568"/>
                  </a:lnTo>
                  <a:lnTo>
                    <a:pt x="62496" y="256032"/>
                  </a:lnTo>
                  <a:lnTo>
                    <a:pt x="62496" y="257568"/>
                  </a:lnTo>
                  <a:lnTo>
                    <a:pt x="64020" y="259092"/>
                  </a:lnTo>
                  <a:lnTo>
                    <a:pt x="65532" y="259092"/>
                  </a:lnTo>
                  <a:lnTo>
                    <a:pt x="67056" y="259092"/>
                  </a:lnTo>
                  <a:lnTo>
                    <a:pt x="70116" y="260604"/>
                  </a:lnTo>
                  <a:lnTo>
                    <a:pt x="73164" y="260616"/>
                  </a:lnTo>
                  <a:close/>
                </a:path>
                <a:path w="3182620" h="285114">
                  <a:moveTo>
                    <a:pt x="79248" y="262128"/>
                  </a:moveTo>
                  <a:lnTo>
                    <a:pt x="77724" y="260604"/>
                  </a:lnTo>
                  <a:lnTo>
                    <a:pt x="76212" y="260604"/>
                  </a:lnTo>
                  <a:lnTo>
                    <a:pt x="74688" y="260604"/>
                  </a:lnTo>
                  <a:lnTo>
                    <a:pt x="73152" y="260604"/>
                  </a:lnTo>
                  <a:lnTo>
                    <a:pt x="73647" y="261124"/>
                  </a:lnTo>
                  <a:lnTo>
                    <a:pt x="71628" y="262128"/>
                  </a:lnTo>
                  <a:lnTo>
                    <a:pt x="70104" y="262128"/>
                  </a:lnTo>
                  <a:lnTo>
                    <a:pt x="70104" y="263652"/>
                  </a:lnTo>
                  <a:lnTo>
                    <a:pt x="64008" y="269748"/>
                  </a:lnTo>
                  <a:lnTo>
                    <a:pt x="71628" y="263652"/>
                  </a:lnTo>
                  <a:lnTo>
                    <a:pt x="73152" y="263652"/>
                  </a:lnTo>
                  <a:lnTo>
                    <a:pt x="76200" y="262128"/>
                  </a:lnTo>
                  <a:lnTo>
                    <a:pt x="77724" y="262128"/>
                  </a:lnTo>
                  <a:lnTo>
                    <a:pt x="79248" y="262128"/>
                  </a:lnTo>
                  <a:close/>
                </a:path>
                <a:path w="3182620" h="285114">
                  <a:moveTo>
                    <a:pt x="126504" y="275856"/>
                  </a:moveTo>
                  <a:lnTo>
                    <a:pt x="123456" y="274332"/>
                  </a:lnTo>
                  <a:lnTo>
                    <a:pt x="121932" y="274320"/>
                  </a:lnTo>
                  <a:lnTo>
                    <a:pt x="118884" y="272808"/>
                  </a:lnTo>
                  <a:lnTo>
                    <a:pt x="115824" y="272796"/>
                  </a:lnTo>
                  <a:lnTo>
                    <a:pt x="115824" y="274320"/>
                  </a:lnTo>
                  <a:lnTo>
                    <a:pt x="114312" y="274320"/>
                  </a:lnTo>
                  <a:lnTo>
                    <a:pt x="114312" y="275856"/>
                  </a:lnTo>
                  <a:lnTo>
                    <a:pt x="117322" y="274332"/>
                  </a:lnTo>
                  <a:lnTo>
                    <a:pt x="117348" y="275856"/>
                  </a:lnTo>
                  <a:lnTo>
                    <a:pt x="117348" y="277380"/>
                  </a:lnTo>
                  <a:lnTo>
                    <a:pt x="120408" y="275856"/>
                  </a:lnTo>
                  <a:lnTo>
                    <a:pt x="121932" y="275856"/>
                  </a:lnTo>
                  <a:lnTo>
                    <a:pt x="122682" y="276237"/>
                  </a:lnTo>
                  <a:lnTo>
                    <a:pt x="120408" y="277380"/>
                  </a:lnTo>
                  <a:lnTo>
                    <a:pt x="120408" y="278892"/>
                  </a:lnTo>
                  <a:lnTo>
                    <a:pt x="123444" y="277380"/>
                  </a:lnTo>
                  <a:lnTo>
                    <a:pt x="123444" y="276618"/>
                  </a:lnTo>
                  <a:lnTo>
                    <a:pt x="123456" y="277380"/>
                  </a:lnTo>
                  <a:lnTo>
                    <a:pt x="124968" y="277380"/>
                  </a:lnTo>
                  <a:lnTo>
                    <a:pt x="126504" y="277380"/>
                  </a:lnTo>
                  <a:lnTo>
                    <a:pt x="126504" y="275856"/>
                  </a:lnTo>
                  <a:close/>
                </a:path>
                <a:path w="3182620" h="285114">
                  <a:moveTo>
                    <a:pt x="134124" y="281940"/>
                  </a:moveTo>
                  <a:lnTo>
                    <a:pt x="129540" y="280428"/>
                  </a:lnTo>
                  <a:lnTo>
                    <a:pt x="128028" y="280428"/>
                  </a:lnTo>
                  <a:lnTo>
                    <a:pt x="124968" y="281940"/>
                  </a:lnTo>
                  <a:lnTo>
                    <a:pt x="123456" y="281952"/>
                  </a:lnTo>
                  <a:lnTo>
                    <a:pt x="120408" y="283476"/>
                  </a:lnTo>
                  <a:lnTo>
                    <a:pt x="121932" y="285000"/>
                  </a:lnTo>
                  <a:lnTo>
                    <a:pt x="123456" y="283476"/>
                  </a:lnTo>
                  <a:lnTo>
                    <a:pt x="126504" y="283476"/>
                  </a:lnTo>
                  <a:lnTo>
                    <a:pt x="128028" y="281940"/>
                  </a:lnTo>
                  <a:lnTo>
                    <a:pt x="129540" y="281952"/>
                  </a:lnTo>
                  <a:lnTo>
                    <a:pt x="132600" y="283476"/>
                  </a:lnTo>
                  <a:lnTo>
                    <a:pt x="134124" y="281940"/>
                  </a:lnTo>
                  <a:close/>
                </a:path>
                <a:path w="3182620" h="285114">
                  <a:moveTo>
                    <a:pt x="199644" y="277380"/>
                  </a:moveTo>
                  <a:lnTo>
                    <a:pt x="193548" y="274320"/>
                  </a:lnTo>
                  <a:lnTo>
                    <a:pt x="192024" y="275856"/>
                  </a:lnTo>
                  <a:lnTo>
                    <a:pt x="199644" y="278892"/>
                  </a:lnTo>
                  <a:lnTo>
                    <a:pt x="199644" y="277380"/>
                  </a:lnTo>
                  <a:close/>
                </a:path>
                <a:path w="3182620" h="285114">
                  <a:moveTo>
                    <a:pt x="2881896" y="62496"/>
                  </a:moveTo>
                  <a:lnTo>
                    <a:pt x="2880372" y="62496"/>
                  </a:lnTo>
                  <a:lnTo>
                    <a:pt x="2877324" y="67068"/>
                  </a:lnTo>
                  <a:lnTo>
                    <a:pt x="2877324" y="68592"/>
                  </a:lnTo>
                  <a:lnTo>
                    <a:pt x="2875800" y="73152"/>
                  </a:lnTo>
                  <a:lnTo>
                    <a:pt x="2877324" y="79248"/>
                  </a:lnTo>
                  <a:lnTo>
                    <a:pt x="2880372" y="83820"/>
                  </a:lnTo>
                  <a:lnTo>
                    <a:pt x="2881896" y="83820"/>
                  </a:lnTo>
                  <a:lnTo>
                    <a:pt x="2878848" y="79248"/>
                  </a:lnTo>
                  <a:lnTo>
                    <a:pt x="2877324" y="73164"/>
                  </a:lnTo>
                  <a:lnTo>
                    <a:pt x="2878848" y="68592"/>
                  </a:lnTo>
                  <a:lnTo>
                    <a:pt x="2881896" y="62496"/>
                  </a:lnTo>
                  <a:close/>
                </a:path>
                <a:path w="3182620" h="285114">
                  <a:moveTo>
                    <a:pt x="2898648" y="62496"/>
                  </a:moveTo>
                  <a:lnTo>
                    <a:pt x="2895600" y="59448"/>
                  </a:lnTo>
                  <a:lnTo>
                    <a:pt x="2897124" y="64008"/>
                  </a:lnTo>
                  <a:lnTo>
                    <a:pt x="2898648" y="62496"/>
                  </a:lnTo>
                  <a:close/>
                </a:path>
                <a:path w="3182620" h="285114">
                  <a:moveTo>
                    <a:pt x="2900184" y="68592"/>
                  </a:moveTo>
                  <a:lnTo>
                    <a:pt x="2898648" y="64008"/>
                  </a:lnTo>
                  <a:lnTo>
                    <a:pt x="2897124" y="64008"/>
                  </a:lnTo>
                  <a:lnTo>
                    <a:pt x="2898457" y="69354"/>
                  </a:lnTo>
                  <a:lnTo>
                    <a:pt x="2897124" y="74688"/>
                  </a:lnTo>
                  <a:lnTo>
                    <a:pt x="2895600" y="80784"/>
                  </a:lnTo>
                  <a:lnTo>
                    <a:pt x="2898648" y="74688"/>
                  </a:lnTo>
                  <a:lnTo>
                    <a:pt x="2900184" y="70104"/>
                  </a:lnTo>
                  <a:lnTo>
                    <a:pt x="2899410" y="69354"/>
                  </a:lnTo>
                  <a:lnTo>
                    <a:pt x="2900184" y="68592"/>
                  </a:lnTo>
                  <a:close/>
                </a:path>
                <a:path w="3182620" h="285114">
                  <a:moveTo>
                    <a:pt x="2903232" y="64008"/>
                  </a:moveTo>
                  <a:lnTo>
                    <a:pt x="2900184" y="59436"/>
                  </a:lnTo>
                  <a:lnTo>
                    <a:pt x="2895600" y="56400"/>
                  </a:lnTo>
                  <a:lnTo>
                    <a:pt x="2894076" y="56400"/>
                  </a:lnTo>
                  <a:lnTo>
                    <a:pt x="2892564" y="56400"/>
                  </a:lnTo>
                  <a:lnTo>
                    <a:pt x="2889516" y="56400"/>
                  </a:lnTo>
                  <a:lnTo>
                    <a:pt x="2884944" y="57924"/>
                  </a:lnTo>
                  <a:lnTo>
                    <a:pt x="2880372" y="60972"/>
                  </a:lnTo>
                  <a:lnTo>
                    <a:pt x="2880372" y="62496"/>
                  </a:lnTo>
                  <a:lnTo>
                    <a:pt x="2884944" y="59448"/>
                  </a:lnTo>
                  <a:lnTo>
                    <a:pt x="2889516" y="57924"/>
                  </a:lnTo>
                  <a:lnTo>
                    <a:pt x="2891040" y="57924"/>
                  </a:lnTo>
                  <a:lnTo>
                    <a:pt x="2895600" y="59448"/>
                  </a:lnTo>
                  <a:lnTo>
                    <a:pt x="2894114" y="57950"/>
                  </a:lnTo>
                  <a:lnTo>
                    <a:pt x="2898648" y="60972"/>
                  </a:lnTo>
                  <a:lnTo>
                    <a:pt x="2901708" y="64008"/>
                  </a:lnTo>
                  <a:lnTo>
                    <a:pt x="2901708" y="70104"/>
                  </a:lnTo>
                  <a:lnTo>
                    <a:pt x="2901708" y="76200"/>
                  </a:lnTo>
                  <a:lnTo>
                    <a:pt x="2898660" y="80772"/>
                  </a:lnTo>
                  <a:lnTo>
                    <a:pt x="2889516" y="86868"/>
                  </a:lnTo>
                  <a:lnTo>
                    <a:pt x="2886468" y="86880"/>
                  </a:lnTo>
                  <a:lnTo>
                    <a:pt x="2891040" y="85356"/>
                  </a:lnTo>
                  <a:lnTo>
                    <a:pt x="2895600" y="80784"/>
                  </a:lnTo>
                  <a:lnTo>
                    <a:pt x="2891040" y="83832"/>
                  </a:lnTo>
                  <a:lnTo>
                    <a:pt x="2886468" y="85356"/>
                  </a:lnTo>
                  <a:lnTo>
                    <a:pt x="2884944" y="85356"/>
                  </a:lnTo>
                  <a:lnTo>
                    <a:pt x="2880372" y="83832"/>
                  </a:lnTo>
                  <a:lnTo>
                    <a:pt x="2884932" y="86880"/>
                  </a:lnTo>
                  <a:lnTo>
                    <a:pt x="2884932" y="88392"/>
                  </a:lnTo>
                  <a:lnTo>
                    <a:pt x="2889516" y="88392"/>
                  </a:lnTo>
                  <a:lnTo>
                    <a:pt x="2895612" y="85344"/>
                  </a:lnTo>
                  <a:lnTo>
                    <a:pt x="2900184" y="82296"/>
                  </a:lnTo>
                  <a:lnTo>
                    <a:pt x="2903232" y="76200"/>
                  </a:lnTo>
                  <a:lnTo>
                    <a:pt x="2903232" y="70104"/>
                  </a:lnTo>
                  <a:lnTo>
                    <a:pt x="2903232" y="64008"/>
                  </a:lnTo>
                  <a:close/>
                </a:path>
                <a:path w="3182620" h="285114">
                  <a:moveTo>
                    <a:pt x="3176016" y="239280"/>
                  </a:moveTo>
                  <a:lnTo>
                    <a:pt x="3174492" y="9156"/>
                  </a:lnTo>
                  <a:lnTo>
                    <a:pt x="3172980" y="9156"/>
                  </a:lnTo>
                  <a:lnTo>
                    <a:pt x="3174492" y="239280"/>
                  </a:lnTo>
                  <a:lnTo>
                    <a:pt x="3176016" y="239280"/>
                  </a:lnTo>
                  <a:close/>
                </a:path>
                <a:path w="3182620" h="285114">
                  <a:moveTo>
                    <a:pt x="3182124" y="239280"/>
                  </a:moveTo>
                  <a:lnTo>
                    <a:pt x="3180600" y="0"/>
                  </a:lnTo>
                  <a:lnTo>
                    <a:pt x="3179064" y="0"/>
                  </a:lnTo>
                  <a:lnTo>
                    <a:pt x="3180600" y="239280"/>
                  </a:lnTo>
                  <a:lnTo>
                    <a:pt x="3182124" y="2392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8720" y="2200656"/>
              <a:ext cx="144779" cy="7772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569720" y="4098035"/>
              <a:ext cx="2915920" cy="859790"/>
            </a:xfrm>
            <a:custGeom>
              <a:avLst/>
              <a:gdLst/>
              <a:ahLst/>
              <a:cxnLst/>
              <a:rect l="l" t="t" r="r" b="b"/>
              <a:pathLst>
                <a:path w="2915920" h="859789">
                  <a:moveTo>
                    <a:pt x="829043" y="30492"/>
                  </a:moveTo>
                  <a:lnTo>
                    <a:pt x="0" y="135648"/>
                  </a:lnTo>
                  <a:lnTo>
                    <a:pt x="0" y="137172"/>
                  </a:lnTo>
                  <a:lnTo>
                    <a:pt x="829043" y="32016"/>
                  </a:lnTo>
                  <a:lnTo>
                    <a:pt x="829043" y="30492"/>
                  </a:lnTo>
                  <a:close/>
                </a:path>
                <a:path w="2915920" h="859789">
                  <a:moveTo>
                    <a:pt x="1062215" y="22872"/>
                  </a:moveTo>
                  <a:lnTo>
                    <a:pt x="1060691" y="17538"/>
                  </a:lnTo>
                  <a:lnTo>
                    <a:pt x="1060691" y="24396"/>
                  </a:lnTo>
                  <a:lnTo>
                    <a:pt x="1059167" y="36588"/>
                  </a:lnTo>
                  <a:lnTo>
                    <a:pt x="1059167" y="35064"/>
                  </a:lnTo>
                  <a:lnTo>
                    <a:pt x="1054608" y="45707"/>
                  </a:lnTo>
                  <a:lnTo>
                    <a:pt x="1054608" y="44196"/>
                  </a:lnTo>
                  <a:lnTo>
                    <a:pt x="1046988" y="35052"/>
                  </a:lnTo>
                  <a:lnTo>
                    <a:pt x="1043940" y="22860"/>
                  </a:lnTo>
                  <a:lnTo>
                    <a:pt x="1045464" y="10668"/>
                  </a:lnTo>
                  <a:lnTo>
                    <a:pt x="1049731" y="2133"/>
                  </a:lnTo>
                  <a:lnTo>
                    <a:pt x="1051509" y="3022"/>
                  </a:lnTo>
                  <a:lnTo>
                    <a:pt x="1057643" y="12204"/>
                  </a:lnTo>
                  <a:lnTo>
                    <a:pt x="1060691" y="24396"/>
                  </a:lnTo>
                  <a:lnTo>
                    <a:pt x="1060691" y="17538"/>
                  </a:lnTo>
                  <a:lnTo>
                    <a:pt x="1059167" y="12204"/>
                  </a:lnTo>
                  <a:lnTo>
                    <a:pt x="1053071" y="3060"/>
                  </a:lnTo>
                  <a:lnTo>
                    <a:pt x="1051560" y="1549"/>
                  </a:lnTo>
                  <a:lnTo>
                    <a:pt x="1050036" y="0"/>
                  </a:lnTo>
                  <a:lnTo>
                    <a:pt x="1048512" y="0"/>
                  </a:lnTo>
                  <a:lnTo>
                    <a:pt x="1046988" y="0"/>
                  </a:lnTo>
                  <a:lnTo>
                    <a:pt x="1043940" y="0"/>
                  </a:lnTo>
                  <a:lnTo>
                    <a:pt x="1042416" y="1524"/>
                  </a:lnTo>
                  <a:lnTo>
                    <a:pt x="1037844" y="4572"/>
                  </a:lnTo>
                  <a:lnTo>
                    <a:pt x="1037844" y="10668"/>
                  </a:lnTo>
                  <a:lnTo>
                    <a:pt x="1036320" y="15240"/>
                  </a:lnTo>
                  <a:lnTo>
                    <a:pt x="1036320" y="24384"/>
                  </a:lnTo>
                  <a:lnTo>
                    <a:pt x="1039025" y="33870"/>
                  </a:lnTo>
                  <a:lnTo>
                    <a:pt x="1037844" y="35052"/>
                  </a:lnTo>
                  <a:lnTo>
                    <a:pt x="1037844" y="36576"/>
                  </a:lnTo>
                  <a:lnTo>
                    <a:pt x="1043940" y="44196"/>
                  </a:lnTo>
                  <a:lnTo>
                    <a:pt x="1046988" y="45720"/>
                  </a:lnTo>
                  <a:lnTo>
                    <a:pt x="1048512" y="47244"/>
                  </a:lnTo>
                  <a:lnTo>
                    <a:pt x="1050036" y="45720"/>
                  </a:lnTo>
                  <a:lnTo>
                    <a:pt x="1046988" y="44196"/>
                  </a:lnTo>
                  <a:lnTo>
                    <a:pt x="1045464" y="42672"/>
                  </a:lnTo>
                  <a:lnTo>
                    <a:pt x="1045464" y="44196"/>
                  </a:lnTo>
                  <a:lnTo>
                    <a:pt x="1040384" y="36576"/>
                  </a:lnTo>
                  <a:lnTo>
                    <a:pt x="1039368" y="35052"/>
                  </a:lnTo>
                  <a:lnTo>
                    <a:pt x="1039368" y="33528"/>
                  </a:lnTo>
                  <a:lnTo>
                    <a:pt x="1037844" y="24384"/>
                  </a:lnTo>
                  <a:lnTo>
                    <a:pt x="1037844" y="16764"/>
                  </a:lnTo>
                  <a:lnTo>
                    <a:pt x="1039368" y="10668"/>
                  </a:lnTo>
                  <a:lnTo>
                    <a:pt x="1039368" y="4572"/>
                  </a:lnTo>
                  <a:lnTo>
                    <a:pt x="1043940" y="3048"/>
                  </a:lnTo>
                  <a:lnTo>
                    <a:pt x="1043940" y="1524"/>
                  </a:lnTo>
                  <a:lnTo>
                    <a:pt x="1046988" y="1524"/>
                  </a:lnTo>
                  <a:lnTo>
                    <a:pt x="1047851" y="1524"/>
                  </a:lnTo>
                  <a:lnTo>
                    <a:pt x="1043940" y="10668"/>
                  </a:lnTo>
                  <a:lnTo>
                    <a:pt x="1042416" y="22860"/>
                  </a:lnTo>
                  <a:lnTo>
                    <a:pt x="1042416" y="24384"/>
                  </a:lnTo>
                  <a:lnTo>
                    <a:pt x="1045464" y="36576"/>
                  </a:lnTo>
                  <a:lnTo>
                    <a:pt x="1053084" y="45720"/>
                  </a:lnTo>
                  <a:lnTo>
                    <a:pt x="1050036" y="45732"/>
                  </a:lnTo>
                  <a:lnTo>
                    <a:pt x="1048512" y="47256"/>
                  </a:lnTo>
                  <a:lnTo>
                    <a:pt x="1053071" y="47256"/>
                  </a:lnTo>
                  <a:lnTo>
                    <a:pt x="1054608" y="47256"/>
                  </a:lnTo>
                  <a:lnTo>
                    <a:pt x="1054608" y="46494"/>
                  </a:lnTo>
                  <a:lnTo>
                    <a:pt x="1056119" y="45732"/>
                  </a:lnTo>
                  <a:lnTo>
                    <a:pt x="1060691" y="36588"/>
                  </a:lnTo>
                  <a:lnTo>
                    <a:pt x="1062215" y="24396"/>
                  </a:lnTo>
                  <a:lnTo>
                    <a:pt x="1062215" y="22872"/>
                  </a:lnTo>
                  <a:close/>
                </a:path>
                <a:path w="2915920" h="859789">
                  <a:moveTo>
                    <a:pt x="2508504" y="227076"/>
                  </a:moveTo>
                  <a:lnTo>
                    <a:pt x="2506980" y="227076"/>
                  </a:lnTo>
                  <a:lnTo>
                    <a:pt x="2359152" y="859536"/>
                  </a:lnTo>
                  <a:lnTo>
                    <a:pt x="2360676" y="859536"/>
                  </a:lnTo>
                  <a:lnTo>
                    <a:pt x="2508504" y="227076"/>
                  </a:lnTo>
                  <a:close/>
                </a:path>
                <a:path w="2915920" h="859789">
                  <a:moveTo>
                    <a:pt x="2915412" y="515124"/>
                  </a:moveTo>
                  <a:lnTo>
                    <a:pt x="2604020" y="556145"/>
                  </a:lnTo>
                  <a:lnTo>
                    <a:pt x="2561844" y="544080"/>
                  </a:lnTo>
                  <a:lnTo>
                    <a:pt x="2563368" y="544080"/>
                  </a:lnTo>
                  <a:lnTo>
                    <a:pt x="2545080" y="504456"/>
                  </a:lnTo>
                  <a:lnTo>
                    <a:pt x="2543543" y="504456"/>
                  </a:lnTo>
                  <a:lnTo>
                    <a:pt x="2561844" y="545604"/>
                  </a:lnTo>
                  <a:lnTo>
                    <a:pt x="2602992" y="557796"/>
                  </a:lnTo>
                  <a:lnTo>
                    <a:pt x="2915412" y="516648"/>
                  </a:lnTo>
                  <a:lnTo>
                    <a:pt x="2915412" y="5151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8724" y="4104132"/>
              <a:ext cx="65532" cy="777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96156" y="4485132"/>
              <a:ext cx="67055" cy="777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81627" y="5000244"/>
              <a:ext cx="237743" cy="12649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023347" y="3072383"/>
              <a:ext cx="508000" cy="2050414"/>
            </a:xfrm>
            <a:custGeom>
              <a:avLst/>
              <a:gdLst/>
              <a:ahLst/>
              <a:cxnLst/>
              <a:rect l="l" t="t" r="r" b="b"/>
              <a:pathLst>
                <a:path w="508000" h="2050414">
                  <a:moveTo>
                    <a:pt x="1524" y="9144"/>
                  </a:moveTo>
                  <a:lnTo>
                    <a:pt x="0" y="9144"/>
                  </a:lnTo>
                  <a:lnTo>
                    <a:pt x="0" y="10668"/>
                  </a:lnTo>
                  <a:lnTo>
                    <a:pt x="1524" y="10668"/>
                  </a:lnTo>
                  <a:lnTo>
                    <a:pt x="1524" y="9144"/>
                  </a:lnTo>
                  <a:close/>
                </a:path>
                <a:path w="508000" h="2050414">
                  <a:moveTo>
                    <a:pt x="3060" y="7620"/>
                  </a:moveTo>
                  <a:lnTo>
                    <a:pt x="1536" y="7620"/>
                  </a:lnTo>
                  <a:lnTo>
                    <a:pt x="1536" y="9144"/>
                  </a:lnTo>
                  <a:lnTo>
                    <a:pt x="3060" y="9144"/>
                  </a:lnTo>
                  <a:lnTo>
                    <a:pt x="3060" y="7620"/>
                  </a:lnTo>
                  <a:close/>
                </a:path>
                <a:path w="508000" h="2050414">
                  <a:moveTo>
                    <a:pt x="4584" y="4584"/>
                  </a:moveTo>
                  <a:lnTo>
                    <a:pt x="3060" y="4584"/>
                  </a:lnTo>
                  <a:lnTo>
                    <a:pt x="3060" y="6108"/>
                  </a:lnTo>
                  <a:lnTo>
                    <a:pt x="4584" y="6108"/>
                  </a:lnTo>
                  <a:lnTo>
                    <a:pt x="4584" y="4584"/>
                  </a:lnTo>
                  <a:close/>
                </a:path>
                <a:path w="508000" h="2050414">
                  <a:moveTo>
                    <a:pt x="7632" y="3060"/>
                  </a:moveTo>
                  <a:lnTo>
                    <a:pt x="4584" y="3060"/>
                  </a:lnTo>
                  <a:lnTo>
                    <a:pt x="4584" y="4584"/>
                  </a:lnTo>
                  <a:lnTo>
                    <a:pt x="7632" y="4584"/>
                  </a:lnTo>
                  <a:lnTo>
                    <a:pt x="7632" y="3060"/>
                  </a:lnTo>
                  <a:close/>
                </a:path>
                <a:path w="508000" h="2050414">
                  <a:moveTo>
                    <a:pt x="10668" y="1536"/>
                  </a:moveTo>
                  <a:lnTo>
                    <a:pt x="9144" y="1536"/>
                  </a:lnTo>
                  <a:lnTo>
                    <a:pt x="9144" y="3060"/>
                  </a:lnTo>
                  <a:lnTo>
                    <a:pt x="10668" y="3060"/>
                  </a:lnTo>
                  <a:lnTo>
                    <a:pt x="10668" y="1536"/>
                  </a:lnTo>
                  <a:close/>
                </a:path>
                <a:path w="508000" h="2050414">
                  <a:moveTo>
                    <a:pt x="15252" y="0"/>
                  </a:moveTo>
                  <a:lnTo>
                    <a:pt x="12192" y="0"/>
                  </a:lnTo>
                  <a:lnTo>
                    <a:pt x="12192" y="1524"/>
                  </a:lnTo>
                  <a:lnTo>
                    <a:pt x="15252" y="1524"/>
                  </a:lnTo>
                  <a:lnTo>
                    <a:pt x="15252" y="0"/>
                  </a:lnTo>
                  <a:close/>
                </a:path>
                <a:path w="508000" h="2050414">
                  <a:moveTo>
                    <a:pt x="50292" y="1554492"/>
                  </a:moveTo>
                  <a:lnTo>
                    <a:pt x="24980" y="1536204"/>
                  </a:lnTo>
                  <a:lnTo>
                    <a:pt x="24206" y="1535645"/>
                  </a:lnTo>
                  <a:lnTo>
                    <a:pt x="23876" y="1534680"/>
                  </a:lnTo>
                  <a:lnTo>
                    <a:pt x="13716" y="1504200"/>
                  </a:lnTo>
                  <a:lnTo>
                    <a:pt x="13716" y="967752"/>
                  </a:lnTo>
                  <a:lnTo>
                    <a:pt x="12192" y="967752"/>
                  </a:lnTo>
                  <a:lnTo>
                    <a:pt x="12192" y="1504200"/>
                  </a:lnTo>
                  <a:lnTo>
                    <a:pt x="22860" y="1536204"/>
                  </a:lnTo>
                  <a:lnTo>
                    <a:pt x="48768" y="1556016"/>
                  </a:lnTo>
                  <a:lnTo>
                    <a:pt x="50292" y="1554492"/>
                  </a:lnTo>
                  <a:close/>
                </a:path>
                <a:path w="508000" h="2050414">
                  <a:moveTo>
                    <a:pt x="91452" y="1530108"/>
                  </a:moveTo>
                  <a:lnTo>
                    <a:pt x="88392" y="1013460"/>
                  </a:lnTo>
                  <a:lnTo>
                    <a:pt x="86868" y="1013460"/>
                  </a:lnTo>
                  <a:lnTo>
                    <a:pt x="89916" y="1530108"/>
                  </a:lnTo>
                  <a:lnTo>
                    <a:pt x="91452" y="1530108"/>
                  </a:lnTo>
                  <a:close/>
                </a:path>
                <a:path w="508000" h="2050414">
                  <a:moveTo>
                    <a:pt x="160032" y="1972068"/>
                  </a:moveTo>
                  <a:lnTo>
                    <a:pt x="158508" y="1959876"/>
                  </a:lnTo>
                  <a:lnTo>
                    <a:pt x="155460" y="1949208"/>
                  </a:lnTo>
                  <a:lnTo>
                    <a:pt x="152412" y="1940064"/>
                  </a:lnTo>
                  <a:lnTo>
                    <a:pt x="150888" y="1938540"/>
                  </a:lnTo>
                  <a:lnTo>
                    <a:pt x="150888" y="1975116"/>
                  </a:lnTo>
                  <a:lnTo>
                    <a:pt x="150888" y="2001024"/>
                  </a:lnTo>
                  <a:lnTo>
                    <a:pt x="149364" y="2014740"/>
                  </a:lnTo>
                  <a:lnTo>
                    <a:pt x="147840" y="2025408"/>
                  </a:lnTo>
                  <a:lnTo>
                    <a:pt x="144792" y="2034552"/>
                  </a:lnTo>
                  <a:lnTo>
                    <a:pt x="138696" y="2037600"/>
                  </a:lnTo>
                  <a:lnTo>
                    <a:pt x="134124" y="2034552"/>
                  </a:lnTo>
                  <a:lnTo>
                    <a:pt x="128028" y="2025408"/>
                  </a:lnTo>
                  <a:lnTo>
                    <a:pt x="126504" y="2017788"/>
                  </a:lnTo>
                  <a:lnTo>
                    <a:pt x="124980" y="1990356"/>
                  </a:lnTo>
                  <a:lnTo>
                    <a:pt x="124980" y="1979688"/>
                  </a:lnTo>
                  <a:lnTo>
                    <a:pt x="126504" y="1965972"/>
                  </a:lnTo>
                  <a:lnTo>
                    <a:pt x="128028" y="1955304"/>
                  </a:lnTo>
                  <a:lnTo>
                    <a:pt x="132600" y="1947684"/>
                  </a:lnTo>
                  <a:lnTo>
                    <a:pt x="138696" y="1943112"/>
                  </a:lnTo>
                  <a:lnTo>
                    <a:pt x="143268" y="1946160"/>
                  </a:lnTo>
                  <a:lnTo>
                    <a:pt x="147840" y="1955304"/>
                  </a:lnTo>
                  <a:lnTo>
                    <a:pt x="150888" y="1975116"/>
                  </a:lnTo>
                  <a:lnTo>
                    <a:pt x="150888" y="1938540"/>
                  </a:lnTo>
                  <a:lnTo>
                    <a:pt x="146316" y="1933968"/>
                  </a:lnTo>
                  <a:lnTo>
                    <a:pt x="138696" y="1930920"/>
                  </a:lnTo>
                  <a:lnTo>
                    <a:pt x="132600" y="1932444"/>
                  </a:lnTo>
                  <a:lnTo>
                    <a:pt x="126504" y="1938540"/>
                  </a:lnTo>
                  <a:lnTo>
                    <a:pt x="121932" y="1949208"/>
                  </a:lnTo>
                  <a:lnTo>
                    <a:pt x="120408" y="1952256"/>
                  </a:lnTo>
                  <a:lnTo>
                    <a:pt x="117360" y="1962924"/>
                  </a:lnTo>
                  <a:lnTo>
                    <a:pt x="115836" y="1976640"/>
                  </a:lnTo>
                  <a:lnTo>
                    <a:pt x="115836" y="2008644"/>
                  </a:lnTo>
                  <a:lnTo>
                    <a:pt x="131076" y="2048268"/>
                  </a:lnTo>
                  <a:lnTo>
                    <a:pt x="138696" y="2049792"/>
                  </a:lnTo>
                  <a:lnTo>
                    <a:pt x="144792" y="2048268"/>
                  </a:lnTo>
                  <a:lnTo>
                    <a:pt x="150888" y="2042172"/>
                  </a:lnTo>
                  <a:lnTo>
                    <a:pt x="152920" y="2037600"/>
                  </a:lnTo>
                  <a:lnTo>
                    <a:pt x="156984" y="2028456"/>
                  </a:lnTo>
                  <a:lnTo>
                    <a:pt x="158508" y="2017788"/>
                  </a:lnTo>
                  <a:lnTo>
                    <a:pt x="160032" y="2004072"/>
                  </a:lnTo>
                  <a:lnTo>
                    <a:pt x="160032" y="1972068"/>
                  </a:lnTo>
                  <a:close/>
                </a:path>
                <a:path w="508000" h="2050414">
                  <a:moveTo>
                    <a:pt x="507504" y="1488960"/>
                  </a:moveTo>
                  <a:lnTo>
                    <a:pt x="504444" y="928116"/>
                  </a:lnTo>
                  <a:lnTo>
                    <a:pt x="505968" y="1488960"/>
                  </a:lnTo>
                  <a:lnTo>
                    <a:pt x="493788" y="1524012"/>
                  </a:lnTo>
                  <a:lnTo>
                    <a:pt x="493788" y="1522488"/>
                  </a:lnTo>
                  <a:lnTo>
                    <a:pt x="461784" y="1540776"/>
                  </a:lnTo>
                  <a:lnTo>
                    <a:pt x="461784" y="1542300"/>
                  </a:lnTo>
                  <a:lnTo>
                    <a:pt x="495312" y="1524012"/>
                  </a:lnTo>
                  <a:lnTo>
                    <a:pt x="507504" y="14889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40124" y="4584192"/>
              <a:ext cx="109727" cy="7010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20312" y="3020567"/>
              <a:ext cx="487680" cy="79375"/>
            </a:xfrm>
            <a:custGeom>
              <a:avLst/>
              <a:gdLst/>
              <a:ahLst/>
              <a:cxnLst/>
              <a:rect l="l" t="t" r="r" b="b"/>
              <a:pathLst>
                <a:path w="487679" h="79375">
                  <a:moveTo>
                    <a:pt x="9144" y="54876"/>
                  </a:moveTo>
                  <a:lnTo>
                    <a:pt x="7620" y="54876"/>
                  </a:lnTo>
                  <a:lnTo>
                    <a:pt x="6096" y="54876"/>
                  </a:lnTo>
                  <a:lnTo>
                    <a:pt x="6096" y="56400"/>
                  </a:lnTo>
                  <a:lnTo>
                    <a:pt x="4572" y="56400"/>
                  </a:lnTo>
                  <a:lnTo>
                    <a:pt x="4572" y="57924"/>
                  </a:lnTo>
                  <a:lnTo>
                    <a:pt x="3048" y="57924"/>
                  </a:lnTo>
                  <a:lnTo>
                    <a:pt x="3048" y="59448"/>
                  </a:lnTo>
                  <a:lnTo>
                    <a:pt x="1524" y="60972"/>
                  </a:lnTo>
                  <a:lnTo>
                    <a:pt x="1524" y="62496"/>
                  </a:lnTo>
                  <a:lnTo>
                    <a:pt x="0" y="62496"/>
                  </a:lnTo>
                  <a:lnTo>
                    <a:pt x="0" y="65544"/>
                  </a:lnTo>
                  <a:lnTo>
                    <a:pt x="1524" y="65544"/>
                  </a:lnTo>
                  <a:lnTo>
                    <a:pt x="1524" y="64020"/>
                  </a:lnTo>
                  <a:lnTo>
                    <a:pt x="3048" y="64020"/>
                  </a:lnTo>
                  <a:lnTo>
                    <a:pt x="3048" y="60972"/>
                  </a:lnTo>
                  <a:lnTo>
                    <a:pt x="4572" y="60972"/>
                  </a:lnTo>
                  <a:lnTo>
                    <a:pt x="4572" y="59448"/>
                  </a:lnTo>
                  <a:lnTo>
                    <a:pt x="6096" y="59448"/>
                  </a:lnTo>
                  <a:lnTo>
                    <a:pt x="6096" y="57924"/>
                  </a:lnTo>
                  <a:lnTo>
                    <a:pt x="7620" y="57924"/>
                  </a:lnTo>
                  <a:lnTo>
                    <a:pt x="7620" y="56400"/>
                  </a:lnTo>
                  <a:lnTo>
                    <a:pt x="9144" y="56400"/>
                  </a:lnTo>
                  <a:lnTo>
                    <a:pt x="9144" y="54876"/>
                  </a:lnTo>
                  <a:close/>
                </a:path>
                <a:path w="487679" h="79375">
                  <a:moveTo>
                    <a:pt x="16751" y="50292"/>
                  </a:moveTo>
                  <a:lnTo>
                    <a:pt x="15227" y="50292"/>
                  </a:lnTo>
                  <a:lnTo>
                    <a:pt x="15227" y="51816"/>
                  </a:lnTo>
                  <a:lnTo>
                    <a:pt x="13703" y="51816"/>
                  </a:lnTo>
                  <a:lnTo>
                    <a:pt x="12179" y="51816"/>
                  </a:lnTo>
                  <a:lnTo>
                    <a:pt x="12179" y="53340"/>
                  </a:lnTo>
                  <a:lnTo>
                    <a:pt x="9131" y="53340"/>
                  </a:lnTo>
                  <a:lnTo>
                    <a:pt x="9144" y="54876"/>
                  </a:lnTo>
                  <a:lnTo>
                    <a:pt x="10668" y="54876"/>
                  </a:lnTo>
                  <a:lnTo>
                    <a:pt x="12179" y="54864"/>
                  </a:lnTo>
                  <a:lnTo>
                    <a:pt x="13703" y="53340"/>
                  </a:lnTo>
                  <a:lnTo>
                    <a:pt x="15227" y="53340"/>
                  </a:lnTo>
                  <a:lnTo>
                    <a:pt x="16751" y="51816"/>
                  </a:lnTo>
                  <a:lnTo>
                    <a:pt x="16751" y="50292"/>
                  </a:lnTo>
                  <a:close/>
                </a:path>
                <a:path w="487679" h="79375">
                  <a:moveTo>
                    <a:pt x="105143" y="77724"/>
                  </a:moveTo>
                  <a:lnTo>
                    <a:pt x="32004" y="53352"/>
                  </a:lnTo>
                  <a:lnTo>
                    <a:pt x="30467" y="54876"/>
                  </a:lnTo>
                  <a:lnTo>
                    <a:pt x="103619" y="79260"/>
                  </a:lnTo>
                  <a:lnTo>
                    <a:pt x="105143" y="77724"/>
                  </a:lnTo>
                  <a:close/>
                </a:path>
                <a:path w="487679" h="79375">
                  <a:moveTo>
                    <a:pt x="483095" y="27432"/>
                  </a:moveTo>
                  <a:lnTo>
                    <a:pt x="482371" y="27533"/>
                  </a:lnTo>
                  <a:lnTo>
                    <a:pt x="480047" y="22872"/>
                  </a:lnTo>
                  <a:lnTo>
                    <a:pt x="478523" y="22872"/>
                  </a:lnTo>
                  <a:lnTo>
                    <a:pt x="472427" y="18300"/>
                  </a:lnTo>
                  <a:lnTo>
                    <a:pt x="469379" y="16776"/>
                  </a:lnTo>
                  <a:lnTo>
                    <a:pt x="420611" y="0"/>
                  </a:lnTo>
                  <a:lnTo>
                    <a:pt x="19812" y="50292"/>
                  </a:lnTo>
                  <a:lnTo>
                    <a:pt x="16764" y="50292"/>
                  </a:lnTo>
                  <a:lnTo>
                    <a:pt x="16764" y="51816"/>
                  </a:lnTo>
                  <a:lnTo>
                    <a:pt x="19812" y="51816"/>
                  </a:lnTo>
                  <a:lnTo>
                    <a:pt x="420611" y="1524"/>
                  </a:lnTo>
                  <a:lnTo>
                    <a:pt x="467855" y="18300"/>
                  </a:lnTo>
                  <a:lnTo>
                    <a:pt x="472427" y="19824"/>
                  </a:lnTo>
                  <a:lnTo>
                    <a:pt x="478523" y="24396"/>
                  </a:lnTo>
                  <a:lnTo>
                    <a:pt x="481723" y="27609"/>
                  </a:lnTo>
                  <a:lnTo>
                    <a:pt x="117335" y="74676"/>
                  </a:lnTo>
                  <a:lnTo>
                    <a:pt x="117335" y="76200"/>
                  </a:lnTo>
                  <a:lnTo>
                    <a:pt x="483095" y="28968"/>
                  </a:lnTo>
                  <a:lnTo>
                    <a:pt x="483095" y="27432"/>
                  </a:lnTo>
                  <a:close/>
                </a:path>
                <a:path w="487679" h="79375">
                  <a:moveTo>
                    <a:pt x="487667" y="42684"/>
                  </a:moveTo>
                  <a:lnTo>
                    <a:pt x="486143" y="35064"/>
                  </a:lnTo>
                  <a:lnTo>
                    <a:pt x="483095" y="28968"/>
                  </a:lnTo>
                  <a:lnTo>
                    <a:pt x="484619" y="36588"/>
                  </a:lnTo>
                  <a:lnTo>
                    <a:pt x="484619" y="35064"/>
                  </a:lnTo>
                  <a:lnTo>
                    <a:pt x="486143" y="44208"/>
                  </a:lnTo>
                  <a:lnTo>
                    <a:pt x="487667" y="426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56532" y="3150108"/>
              <a:ext cx="68579" cy="762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68724" y="3459480"/>
              <a:ext cx="68579" cy="7772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679448" y="1978151"/>
              <a:ext cx="4060190" cy="2650490"/>
            </a:xfrm>
            <a:custGeom>
              <a:avLst/>
              <a:gdLst/>
              <a:ahLst/>
              <a:cxnLst/>
              <a:rect l="l" t="t" r="r" b="b"/>
              <a:pathLst>
                <a:path w="4060190" h="2650490">
                  <a:moveTo>
                    <a:pt x="16764" y="2231148"/>
                  </a:moveTo>
                  <a:lnTo>
                    <a:pt x="1511" y="329196"/>
                  </a:lnTo>
                  <a:lnTo>
                    <a:pt x="0" y="329196"/>
                  </a:lnTo>
                  <a:lnTo>
                    <a:pt x="15227" y="2231148"/>
                  </a:lnTo>
                  <a:lnTo>
                    <a:pt x="16764" y="2231148"/>
                  </a:lnTo>
                  <a:close/>
                </a:path>
                <a:path w="4060190" h="2650490">
                  <a:moveTo>
                    <a:pt x="21323" y="2231148"/>
                  </a:moveTo>
                  <a:lnTo>
                    <a:pt x="6096" y="327672"/>
                  </a:lnTo>
                  <a:lnTo>
                    <a:pt x="4572" y="327672"/>
                  </a:lnTo>
                  <a:lnTo>
                    <a:pt x="19799" y="2231148"/>
                  </a:lnTo>
                  <a:lnTo>
                    <a:pt x="21323" y="2231148"/>
                  </a:lnTo>
                  <a:close/>
                </a:path>
                <a:path w="4060190" h="2650490">
                  <a:moveTo>
                    <a:pt x="1545336" y="835164"/>
                  </a:moveTo>
                  <a:lnTo>
                    <a:pt x="1507236" y="835164"/>
                  </a:lnTo>
                  <a:lnTo>
                    <a:pt x="1516380" y="836688"/>
                  </a:lnTo>
                  <a:lnTo>
                    <a:pt x="1534668" y="836688"/>
                  </a:lnTo>
                  <a:lnTo>
                    <a:pt x="1545336" y="835164"/>
                  </a:lnTo>
                  <a:close/>
                </a:path>
                <a:path w="4060190" h="2650490">
                  <a:moveTo>
                    <a:pt x="1545336" y="745248"/>
                  </a:moveTo>
                  <a:lnTo>
                    <a:pt x="1543812" y="745248"/>
                  </a:lnTo>
                  <a:lnTo>
                    <a:pt x="1543812" y="835152"/>
                  </a:lnTo>
                  <a:lnTo>
                    <a:pt x="1545323" y="835152"/>
                  </a:lnTo>
                  <a:lnTo>
                    <a:pt x="1545336" y="745248"/>
                  </a:lnTo>
                  <a:close/>
                </a:path>
                <a:path w="4060190" h="2650490">
                  <a:moveTo>
                    <a:pt x="2410968" y="1147584"/>
                  </a:moveTo>
                  <a:lnTo>
                    <a:pt x="2337816" y="1123200"/>
                  </a:lnTo>
                  <a:lnTo>
                    <a:pt x="2336292" y="1124724"/>
                  </a:lnTo>
                  <a:lnTo>
                    <a:pt x="2337816" y="1125232"/>
                  </a:lnTo>
                  <a:lnTo>
                    <a:pt x="2356091" y="2061984"/>
                  </a:lnTo>
                  <a:lnTo>
                    <a:pt x="2357615" y="2061984"/>
                  </a:lnTo>
                  <a:lnTo>
                    <a:pt x="2339352" y="1125728"/>
                  </a:lnTo>
                  <a:lnTo>
                    <a:pt x="2410968" y="1149108"/>
                  </a:lnTo>
                  <a:lnTo>
                    <a:pt x="2410968" y="1147584"/>
                  </a:lnTo>
                  <a:close/>
                </a:path>
                <a:path w="4060190" h="2650490">
                  <a:moveTo>
                    <a:pt x="2563368" y="1104900"/>
                  </a:moveTo>
                  <a:lnTo>
                    <a:pt x="2561831" y="1103376"/>
                  </a:lnTo>
                  <a:lnTo>
                    <a:pt x="2420099" y="1335024"/>
                  </a:lnTo>
                  <a:lnTo>
                    <a:pt x="2421623" y="1335024"/>
                  </a:lnTo>
                  <a:lnTo>
                    <a:pt x="2563368" y="1104900"/>
                  </a:lnTo>
                  <a:close/>
                </a:path>
                <a:path w="4060190" h="2650490">
                  <a:moveTo>
                    <a:pt x="2599931" y="1243584"/>
                  </a:moveTo>
                  <a:lnTo>
                    <a:pt x="2438400" y="1511808"/>
                  </a:lnTo>
                  <a:lnTo>
                    <a:pt x="2439924" y="1513332"/>
                  </a:lnTo>
                  <a:lnTo>
                    <a:pt x="2599931" y="1245108"/>
                  </a:lnTo>
                  <a:lnTo>
                    <a:pt x="2599931" y="1243584"/>
                  </a:lnTo>
                  <a:close/>
                </a:path>
                <a:path w="4060190" h="2650490">
                  <a:moveTo>
                    <a:pt x="2601468" y="2218956"/>
                  </a:moveTo>
                  <a:lnTo>
                    <a:pt x="2599931" y="2217432"/>
                  </a:lnTo>
                  <a:lnTo>
                    <a:pt x="2446007" y="2471940"/>
                  </a:lnTo>
                  <a:lnTo>
                    <a:pt x="2447531" y="2473452"/>
                  </a:lnTo>
                  <a:lnTo>
                    <a:pt x="2601468" y="2218956"/>
                  </a:lnTo>
                  <a:close/>
                </a:path>
                <a:path w="4060190" h="2650490">
                  <a:moveTo>
                    <a:pt x="2621267" y="239280"/>
                  </a:moveTo>
                  <a:lnTo>
                    <a:pt x="2618232" y="0"/>
                  </a:lnTo>
                  <a:lnTo>
                    <a:pt x="2616708" y="0"/>
                  </a:lnTo>
                  <a:lnTo>
                    <a:pt x="2619743" y="239280"/>
                  </a:lnTo>
                  <a:lnTo>
                    <a:pt x="2621267" y="239280"/>
                  </a:lnTo>
                  <a:close/>
                </a:path>
                <a:path w="4060190" h="2650490">
                  <a:moveTo>
                    <a:pt x="2622791" y="2587752"/>
                  </a:moveTo>
                  <a:lnTo>
                    <a:pt x="2621267" y="2587752"/>
                  </a:lnTo>
                  <a:lnTo>
                    <a:pt x="2587752" y="2642616"/>
                  </a:lnTo>
                  <a:lnTo>
                    <a:pt x="2589276" y="2644140"/>
                  </a:lnTo>
                  <a:lnTo>
                    <a:pt x="2622791" y="2587752"/>
                  </a:lnTo>
                  <a:close/>
                </a:path>
                <a:path w="4060190" h="2650490">
                  <a:moveTo>
                    <a:pt x="2625852" y="237744"/>
                  </a:moveTo>
                  <a:lnTo>
                    <a:pt x="2624315" y="0"/>
                  </a:lnTo>
                  <a:lnTo>
                    <a:pt x="2622791" y="0"/>
                  </a:lnTo>
                  <a:lnTo>
                    <a:pt x="2624315" y="237744"/>
                  </a:lnTo>
                  <a:lnTo>
                    <a:pt x="2625852" y="237744"/>
                  </a:lnTo>
                  <a:close/>
                </a:path>
                <a:path w="4060190" h="2650490">
                  <a:moveTo>
                    <a:pt x="2695943" y="1086624"/>
                  </a:moveTo>
                  <a:lnTo>
                    <a:pt x="2634983" y="1185684"/>
                  </a:lnTo>
                  <a:lnTo>
                    <a:pt x="2634983" y="1187208"/>
                  </a:lnTo>
                  <a:lnTo>
                    <a:pt x="2695943" y="1088148"/>
                  </a:lnTo>
                  <a:lnTo>
                    <a:pt x="2695943" y="1086624"/>
                  </a:lnTo>
                  <a:close/>
                </a:path>
                <a:path w="4060190" h="2650490">
                  <a:moveTo>
                    <a:pt x="2741676" y="2581668"/>
                  </a:moveTo>
                  <a:lnTo>
                    <a:pt x="2740152" y="2581668"/>
                  </a:lnTo>
                  <a:lnTo>
                    <a:pt x="2711183" y="2628900"/>
                  </a:lnTo>
                  <a:lnTo>
                    <a:pt x="2712707" y="2630424"/>
                  </a:lnTo>
                  <a:lnTo>
                    <a:pt x="2741676" y="2581668"/>
                  </a:lnTo>
                  <a:close/>
                </a:path>
                <a:path w="4060190" h="2650490">
                  <a:moveTo>
                    <a:pt x="2807208" y="1107948"/>
                  </a:moveTo>
                  <a:lnTo>
                    <a:pt x="2805684" y="1107948"/>
                  </a:lnTo>
                  <a:lnTo>
                    <a:pt x="2598407" y="1447800"/>
                  </a:lnTo>
                  <a:lnTo>
                    <a:pt x="2425090" y="1733638"/>
                  </a:lnTo>
                  <a:lnTo>
                    <a:pt x="2414219" y="1167511"/>
                  </a:lnTo>
                  <a:lnTo>
                    <a:pt x="2426195" y="1136904"/>
                  </a:lnTo>
                  <a:lnTo>
                    <a:pt x="2424671" y="1136904"/>
                  </a:lnTo>
                  <a:lnTo>
                    <a:pt x="2458199" y="1118616"/>
                  </a:lnTo>
                  <a:lnTo>
                    <a:pt x="2458199" y="1117092"/>
                  </a:lnTo>
                  <a:lnTo>
                    <a:pt x="2424671" y="1135380"/>
                  </a:lnTo>
                  <a:lnTo>
                    <a:pt x="2414117" y="1162342"/>
                  </a:lnTo>
                  <a:lnTo>
                    <a:pt x="2414016" y="1156716"/>
                  </a:lnTo>
                  <a:lnTo>
                    <a:pt x="2412492" y="1156716"/>
                  </a:lnTo>
                  <a:lnTo>
                    <a:pt x="2412669" y="1166050"/>
                  </a:lnTo>
                  <a:lnTo>
                    <a:pt x="2410955" y="1170432"/>
                  </a:lnTo>
                  <a:lnTo>
                    <a:pt x="2412479" y="1171956"/>
                  </a:lnTo>
                  <a:lnTo>
                    <a:pt x="2412758" y="1171219"/>
                  </a:lnTo>
                  <a:lnTo>
                    <a:pt x="2430767" y="2107692"/>
                  </a:lnTo>
                  <a:lnTo>
                    <a:pt x="2432291" y="2107692"/>
                  </a:lnTo>
                  <a:lnTo>
                    <a:pt x="2428608" y="1916557"/>
                  </a:lnTo>
                  <a:lnTo>
                    <a:pt x="2429243" y="1917192"/>
                  </a:lnTo>
                  <a:lnTo>
                    <a:pt x="2807208" y="1296924"/>
                  </a:lnTo>
                  <a:lnTo>
                    <a:pt x="2805684" y="1296924"/>
                  </a:lnTo>
                  <a:lnTo>
                    <a:pt x="2428557" y="1914309"/>
                  </a:lnTo>
                  <a:lnTo>
                    <a:pt x="2425103" y="1734324"/>
                  </a:lnTo>
                  <a:lnTo>
                    <a:pt x="2426208" y="1734324"/>
                  </a:lnTo>
                  <a:lnTo>
                    <a:pt x="2599931" y="1449324"/>
                  </a:lnTo>
                  <a:lnTo>
                    <a:pt x="2807208" y="1107948"/>
                  </a:lnTo>
                  <a:close/>
                </a:path>
                <a:path w="4060190" h="2650490">
                  <a:moveTo>
                    <a:pt x="2828531" y="2043684"/>
                  </a:moveTo>
                  <a:lnTo>
                    <a:pt x="2827007" y="2042160"/>
                  </a:lnTo>
                  <a:lnTo>
                    <a:pt x="2462784" y="2650248"/>
                  </a:lnTo>
                  <a:lnTo>
                    <a:pt x="2464308" y="2650248"/>
                  </a:lnTo>
                  <a:lnTo>
                    <a:pt x="2828531" y="2043684"/>
                  </a:lnTo>
                  <a:close/>
                </a:path>
                <a:path w="4060190" h="2650490">
                  <a:moveTo>
                    <a:pt x="2830068" y="2246376"/>
                  </a:moveTo>
                  <a:lnTo>
                    <a:pt x="2828531" y="2244852"/>
                  </a:lnTo>
                  <a:lnTo>
                    <a:pt x="2677668" y="2496324"/>
                  </a:lnTo>
                  <a:lnTo>
                    <a:pt x="2679192" y="2496324"/>
                  </a:lnTo>
                  <a:lnTo>
                    <a:pt x="2830068" y="2246376"/>
                  </a:lnTo>
                  <a:close/>
                </a:path>
                <a:path w="4060190" h="2650490">
                  <a:moveTo>
                    <a:pt x="2831592" y="2435352"/>
                  </a:moveTo>
                  <a:lnTo>
                    <a:pt x="2830068" y="2433840"/>
                  </a:lnTo>
                  <a:lnTo>
                    <a:pt x="2752331" y="2560332"/>
                  </a:lnTo>
                  <a:lnTo>
                    <a:pt x="2753868" y="2561856"/>
                  </a:lnTo>
                  <a:lnTo>
                    <a:pt x="2831592" y="2435352"/>
                  </a:lnTo>
                  <a:close/>
                </a:path>
                <a:path w="4060190" h="2650490">
                  <a:moveTo>
                    <a:pt x="2837230" y="1454645"/>
                  </a:moveTo>
                  <a:lnTo>
                    <a:pt x="2446007" y="2095500"/>
                  </a:lnTo>
                  <a:lnTo>
                    <a:pt x="2447531" y="2095500"/>
                  </a:lnTo>
                  <a:lnTo>
                    <a:pt x="2837230" y="1454645"/>
                  </a:lnTo>
                  <a:close/>
                </a:path>
                <a:path w="4060190" h="2650490">
                  <a:moveTo>
                    <a:pt x="2840723" y="1636776"/>
                  </a:moveTo>
                  <a:lnTo>
                    <a:pt x="2839199" y="1636776"/>
                  </a:lnTo>
                  <a:lnTo>
                    <a:pt x="2449068" y="2276868"/>
                  </a:lnTo>
                  <a:lnTo>
                    <a:pt x="2450592" y="2278392"/>
                  </a:lnTo>
                  <a:lnTo>
                    <a:pt x="2840723" y="1636776"/>
                  </a:lnTo>
                  <a:close/>
                </a:path>
                <a:path w="4060190" h="2650490">
                  <a:moveTo>
                    <a:pt x="2843784" y="670560"/>
                  </a:moveTo>
                  <a:lnTo>
                    <a:pt x="1545336" y="835152"/>
                  </a:lnTo>
                  <a:lnTo>
                    <a:pt x="2843784" y="672084"/>
                  </a:lnTo>
                  <a:lnTo>
                    <a:pt x="2843784" y="670560"/>
                  </a:lnTo>
                  <a:close/>
                </a:path>
                <a:path w="4060190" h="2650490">
                  <a:moveTo>
                    <a:pt x="2845308" y="678192"/>
                  </a:moveTo>
                  <a:lnTo>
                    <a:pt x="1545336" y="841248"/>
                  </a:lnTo>
                  <a:lnTo>
                    <a:pt x="1536192" y="842772"/>
                  </a:lnTo>
                  <a:lnTo>
                    <a:pt x="1514856" y="842772"/>
                  </a:lnTo>
                  <a:lnTo>
                    <a:pt x="1499616" y="839724"/>
                  </a:lnTo>
                  <a:lnTo>
                    <a:pt x="693445" y="597877"/>
                  </a:lnTo>
                  <a:lnTo>
                    <a:pt x="693407" y="591781"/>
                  </a:lnTo>
                  <a:lnTo>
                    <a:pt x="1499616" y="833196"/>
                  </a:lnTo>
                  <a:lnTo>
                    <a:pt x="1499616" y="833640"/>
                  </a:lnTo>
                  <a:lnTo>
                    <a:pt x="1501140" y="833640"/>
                  </a:lnTo>
                  <a:lnTo>
                    <a:pt x="1501140" y="743724"/>
                  </a:lnTo>
                  <a:lnTo>
                    <a:pt x="1499616" y="743724"/>
                  </a:lnTo>
                  <a:lnTo>
                    <a:pt x="1499616" y="833183"/>
                  </a:lnTo>
                  <a:lnTo>
                    <a:pt x="695579" y="590918"/>
                  </a:lnTo>
                  <a:lnTo>
                    <a:pt x="705599" y="589800"/>
                  </a:lnTo>
                  <a:lnTo>
                    <a:pt x="705599" y="588276"/>
                  </a:lnTo>
                  <a:lnTo>
                    <a:pt x="691896" y="589800"/>
                  </a:lnTo>
                  <a:lnTo>
                    <a:pt x="691896" y="591324"/>
                  </a:lnTo>
                  <a:lnTo>
                    <a:pt x="691934" y="597433"/>
                  </a:lnTo>
                  <a:lnTo>
                    <a:pt x="691896" y="598932"/>
                  </a:lnTo>
                  <a:lnTo>
                    <a:pt x="697992" y="1386840"/>
                  </a:lnTo>
                  <a:lnTo>
                    <a:pt x="699503" y="1386840"/>
                  </a:lnTo>
                  <a:lnTo>
                    <a:pt x="693458" y="599414"/>
                  </a:lnTo>
                  <a:lnTo>
                    <a:pt x="1499616" y="841248"/>
                  </a:lnTo>
                  <a:lnTo>
                    <a:pt x="1514856" y="844296"/>
                  </a:lnTo>
                  <a:lnTo>
                    <a:pt x="1536192" y="844296"/>
                  </a:lnTo>
                  <a:lnTo>
                    <a:pt x="1545323" y="842784"/>
                  </a:lnTo>
                  <a:lnTo>
                    <a:pt x="2845308" y="679716"/>
                  </a:lnTo>
                  <a:lnTo>
                    <a:pt x="2845308" y="678192"/>
                  </a:lnTo>
                  <a:close/>
                </a:path>
                <a:path w="4060190" h="2650490">
                  <a:moveTo>
                    <a:pt x="2848343" y="2022360"/>
                  </a:moveTo>
                  <a:lnTo>
                    <a:pt x="2844723" y="1820633"/>
                  </a:lnTo>
                  <a:lnTo>
                    <a:pt x="2845308" y="1819668"/>
                  </a:lnTo>
                  <a:lnTo>
                    <a:pt x="2844698" y="1819668"/>
                  </a:lnTo>
                  <a:lnTo>
                    <a:pt x="2831592" y="1088148"/>
                  </a:lnTo>
                  <a:lnTo>
                    <a:pt x="2830068" y="1088148"/>
                  </a:lnTo>
                  <a:lnTo>
                    <a:pt x="2837230" y="1454645"/>
                  </a:lnTo>
                  <a:lnTo>
                    <a:pt x="2844368" y="1819668"/>
                  </a:lnTo>
                  <a:lnTo>
                    <a:pt x="2843784" y="1819668"/>
                  </a:lnTo>
                  <a:lnTo>
                    <a:pt x="2654808" y="2129040"/>
                  </a:lnTo>
                  <a:lnTo>
                    <a:pt x="2656332" y="2130552"/>
                  </a:lnTo>
                  <a:lnTo>
                    <a:pt x="2844406" y="1821154"/>
                  </a:lnTo>
                  <a:lnTo>
                    <a:pt x="2848343" y="2022360"/>
                  </a:lnTo>
                  <a:close/>
                </a:path>
                <a:path w="4060190" h="2650490">
                  <a:moveTo>
                    <a:pt x="4058412" y="510540"/>
                  </a:moveTo>
                  <a:lnTo>
                    <a:pt x="3525012" y="579132"/>
                  </a:lnTo>
                  <a:lnTo>
                    <a:pt x="3525012" y="580656"/>
                  </a:lnTo>
                  <a:lnTo>
                    <a:pt x="4058412" y="512076"/>
                  </a:lnTo>
                  <a:lnTo>
                    <a:pt x="4058412" y="510540"/>
                  </a:lnTo>
                  <a:close/>
                </a:path>
                <a:path w="4060190" h="2650490">
                  <a:moveTo>
                    <a:pt x="4059923" y="516648"/>
                  </a:moveTo>
                  <a:lnTo>
                    <a:pt x="3526523" y="585216"/>
                  </a:lnTo>
                  <a:lnTo>
                    <a:pt x="3526523" y="586740"/>
                  </a:lnTo>
                  <a:lnTo>
                    <a:pt x="4059923" y="518160"/>
                  </a:lnTo>
                  <a:lnTo>
                    <a:pt x="4059923" y="5166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44704" y="1328872"/>
            <a:ext cx="1233170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-5" dirty="0">
                <a:latin typeface="Times New Roman"/>
                <a:cs typeface="Times New Roman"/>
              </a:rPr>
              <a:t>15.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Exploded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drawing: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1982724" y="5884164"/>
          <a:ext cx="3674745" cy="2767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5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5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201-1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CX-201-010000-0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y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CZ-221-080000-0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Pedal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front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cover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201-3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CX-201-020000-0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Left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cover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B-010-060101-0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M6×10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B-040-061412-1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Ø6*14*1.2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B-014-080251-0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Outer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M8x25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B-010-080201-0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M8×20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B-040-061412-1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 washer</a:t>
                      </a:r>
                      <a:r>
                        <a:rPr sz="750" spc="509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6*14*1.2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735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C-000-001020-0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Ru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fo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bu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ff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200-10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C-200-500000-0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Bead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breaker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buffer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B-027-060401-0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Grounding</a:t>
                      </a:r>
                      <a:r>
                        <a:rPr sz="750" spc="4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screw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M6x40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C-200-580000-0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Lifting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lever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200-14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C-200-510000-0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Bead</a:t>
                      </a: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breaker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arm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rubber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200-15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C-200-470000-0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Oil-water</a:t>
                      </a:r>
                      <a:r>
                        <a:rPr sz="750" spc="4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box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B-010-080201-0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M8x20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602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B-040-081715-1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8*17*1.5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1" name="object 21"/>
          <p:cNvSpPr/>
          <p:nvPr/>
        </p:nvSpPr>
        <p:spPr>
          <a:xfrm>
            <a:off x="614172" y="288035"/>
            <a:ext cx="6537959" cy="9478010"/>
          </a:xfrm>
          <a:custGeom>
            <a:avLst/>
            <a:gdLst/>
            <a:ahLst/>
            <a:cxnLst/>
            <a:rect l="l" t="t" r="r" b="b"/>
            <a:pathLst>
              <a:path w="6537959" h="9478010">
                <a:moveTo>
                  <a:pt x="6521183" y="0"/>
                </a:moveTo>
                <a:lnTo>
                  <a:pt x="0" y="0"/>
                </a:lnTo>
                <a:lnTo>
                  <a:pt x="0" y="16764"/>
                </a:lnTo>
                <a:lnTo>
                  <a:pt x="6521183" y="16764"/>
                </a:lnTo>
                <a:lnTo>
                  <a:pt x="6521183" y="0"/>
                </a:lnTo>
                <a:close/>
              </a:path>
              <a:path w="6537959" h="9478010">
                <a:moveTo>
                  <a:pt x="6537960" y="12"/>
                </a:moveTo>
                <a:lnTo>
                  <a:pt x="6521196" y="12"/>
                </a:lnTo>
                <a:lnTo>
                  <a:pt x="6521196" y="16764"/>
                </a:lnTo>
                <a:lnTo>
                  <a:pt x="6521183" y="9461005"/>
                </a:lnTo>
                <a:lnTo>
                  <a:pt x="18288" y="9461005"/>
                </a:lnTo>
                <a:lnTo>
                  <a:pt x="18288" y="16776"/>
                </a:lnTo>
                <a:lnTo>
                  <a:pt x="0" y="16776"/>
                </a:lnTo>
                <a:lnTo>
                  <a:pt x="0" y="9461005"/>
                </a:lnTo>
                <a:lnTo>
                  <a:pt x="0" y="9477769"/>
                </a:lnTo>
                <a:lnTo>
                  <a:pt x="6521183" y="9477769"/>
                </a:lnTo>
                <a:lnTo>
                  <a:pt x="6537960" y="9477769"/>
                </a:lnTo>
                <a:lnTo>
                  <a:pt x="6537960" y="9461005"/>
                </a:lnTo>
                <a:lnTo>
                  <a:pt x="6537960" y="16776"/>
                </a:lnTo>
                <a:lnTo>
                  <a:pt x="6537960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33009" y="9500933"/>
            <a:ext cx="277495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-3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Times New Roman"/>
                <a:cs typeface="Times New Roman"/>
              </a:rPr>
              <a:t>11</a:t>
            </a:r>
            <a:r>
              <a:rPr sz="850" spc="-3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–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12385" y="145044"/>
            <a:ext cx="843915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6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7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653028" y="649224"/>
          <a:ext cx="3422650" cy="82696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5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5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2011-101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CX-2011-250000-0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Sq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u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u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200-102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CX-200-190000-0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Swing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arm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pin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735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103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B-014-140351-0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Outer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M14x35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104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B-050-140000-0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Spring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Ø14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973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105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CX-200-140000-0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g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w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he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200-106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C-200-350000-0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Column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adjust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handle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107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S-010-050004-0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Quick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straight union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M5-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3736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108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S-000-030355-0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O-seal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30X3.55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109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CX-007-180600-0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098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Swing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arm spring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plate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449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110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C-007-180700-0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098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Swing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arm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spring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3735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111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CX-007-180800-0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098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Swing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arm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plate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112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B-055-300002-0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Snap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ring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Ø30(hole)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3736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113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S-000-005200-0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O-seal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5.6X2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114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CX-098-080000-0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098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Pneumatic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lock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barrel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449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115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B-010-060201-0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M6X20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116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C-298-480000-0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Locking</a:t>
                      </a: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plate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cap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119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B-010-100301-0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M10×30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228-120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C-228-490000-0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Vertical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arm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cap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228-121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C-228-390000-0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Vertical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arm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spring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122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C-098-090000-0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Locking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switch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box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123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B-017-040301-0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cross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screw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M4*30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3736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124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S-030-010414-2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Hand</a:t>
                      </a: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valve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127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S-023-010801-0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Muffler</a:t>
                      </a:r>
                      <a:r>
                        <a:rPr sz="750" spc="4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1/8"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221-133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CX-221-160000-0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221-134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C-228-520000-0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w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he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135-3#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CW-113-020003-0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Complete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mount/demount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3#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200-138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CX-200-150200-0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Mount/demount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pulley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200-139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C-200-150100-3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u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t/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u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h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#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200-140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C-200-150400-0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round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pin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141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B-007-120161-0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M12X16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136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CX-200-170000-0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Mount/demount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137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B-014-100251-0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Outer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M10×25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71449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098-148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Complete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098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Pneumatic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lock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73735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166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B-001-100001-0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Self-locking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nut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M10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2011-169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CX-298-22000-0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locking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board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2011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2011-170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CX-211-180000-0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Swing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arm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2011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71449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178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B-040-061210-1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Ø6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72973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179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B-050-060000-0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Spring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Ø6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221-180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Complete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locking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73736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221-182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C-221-090100-0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locking</a:t>
                      </a: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piston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221-183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S-005-050065-1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V-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seal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50*60*6.5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221-184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S-000-005200-0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O-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seal</a:t>
                      </a:r>
                      <a:r>
                        <a:rPr sz="750" spc="4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5.6*2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185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B-010-060551-0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M6×55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221-186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CX-221-090200-0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locking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cover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60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221-187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S-000-052200-0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O-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seal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Ø52*2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188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CX-098-030000-0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Pressing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arm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pin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(right)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171449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189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B-001-160001-1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Self-locking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nut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M16*1.5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173735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221-198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C-221-400000-0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locking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board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spring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861060" y="582168"/>
            <a:ext cx="2665730" cy="5316220"/>
            <a:chOff x="861060" y="582168"/>
            <a:chExt cx="2665730" cy="53162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1060" y="582168"/>
              <a:ext cx="2665475" cy="442721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3920" y="5049012"/>
              <a:ext cx="1714499" cy="848867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2354579" y="5989320"/>
            <a:ext cx="1097280" cy="2641600"/>
            <a:chOff x="2354579" y="5989320"/>
            <a:chExt cx="1097280" cy="2641600"/>
          </a:xfrm>
        </p:grpSpPr>
        <p:sp>
          <p:nvSpPr>
            <p:cNvPr id="9" name="object 9"/>
            <p:cNvSpPr/>
            <p:nvPr/>
          </p:nvSpPr>
          <p:spPr>
            <a:xfrm>
              <a:off x="2354567" y="6054852"/>
              <a:ext cx="899794" cy="2576195"/>
            </a:xfrm>
            <a:custGeom>
              <a:avLst/>
              <a:gdLst/>
              <a:ahLst/>
              <a:cxnLst/>
              <a:rect l="l" t="t" r="r" b="b"/>
              <a:pathLst>
                <a:path w="899795" h="2576195">
                  <a:moveTo>
                    <a:pt x="68592" y="441960"/>
                  </a:moveTo>
                  <a:lnTo>
                    <a:pt x="54876" y="409956"/>
                  </a:lnTo>
                  <a:lnTo>
                    <a:pt x="56388" y="85356"/>
                  </a:lnTo>
                  <a:lnTo>
                    <a:pt x="56388" y="80784"/>
                  </a:lnTo>
                  <a:lnTo>
                    <a:pt x="59436" y="65544"/>
                  </a:lnTo>
                  <a:lnTo>
                    <a:pt x="56388" y="73164"/>
                  </a:lnTo>
                  <a:lnTo>
                    <a:pt x="54864" y="80784"/>
                  </a:lnTo>
                  <a:lnTo>
                    <a:pt x="54864" y="85356"/>
                  </a:lnTo>
                  <a:lnTo>
                    <a:pt x="53352" y="409956"/>
                  </a:lnTo>
                  <a:lnTo>
                    <a:pt x="67068" y="441960"/>
                  </a:lnTo>
                  <a:lnTo>
                    <a:pt x="68592" y="441960"/>
                  </a:lnTo>
                  <a:close/>
                </a:path>
                <a:path w="899795" h="2576195">
                  <a:moveTo>
                    <a:pt x="76200" y="77736"/>
                  </a:moveTo>
                  <a:lnTo>
                    <a:pt x="74676" y="77736"/>
                  </a:lnTo>
                  <a:lnTo>
                    <a:pt x="73152" y="77736"/>
                  </a:lnTo>
                  <a:lnTo>
                    <a:pt x="68580" y="79260"/>
                  </a:lnTo>
                  <a:lnTo>
                    <a:pt x="68580" y="80784"/>
                  </a:lnTo>
                  <a:lnTo>
                    <a:pt x="70104" y="80784"/>
                  </a:lnTo>
                  <a:lnTo>
                    <a:pt x="71628" y="80784"/>
                  </a:lnTo>
                  <a:lnTo>
                    <a:pt x="70612" y="80276"/>
                  </a:lnTo>
                  <a:lnTo>
                    <a:pt x="74676" y="79260"/>
                  </a:lnTo>
                  <a:lnTo>
                    <a:pt x="76200" y="79248"/>
                  </a:lnTo>
                  <a:lnTo>
                    <a:pt x="76200" y="77736"/>
                  </a:lnTo>
                  <a:close/>
                </a:path>
                <a:path w="899795" h="2576195">
                  <a:moveTo>
                    <a:pt x="172224" y="379488"/>
                  </a:moveTo>
                  <a:lnTo>
                    <a:pt x="170700" y="379488"/>
                  </a:lnTo>
                  <a:lnTo>
                    <a:pt x="170700" y="381012"/>
                  </a:lnTo>
                  <a:lnTo>
                    <a:pt x="172224" y="381012"/>
                  </a:lnTo>
                  <a:lnTo>
                    <a:pt x="172224" y="379488"/>
                  </a:lnTo>
                  <a:close/>
                </a:path>
                <a:path w="899795" h="2576195">
                  <a:moveTo>
                    <a:pt x="173748" y="377964"/>
                  </a:moveTo>
                  <a:lnTo>
                    <a:pt x="172224" y="379488"/>
                  </a:lnTo>
                  <a:lnTo>
                    <a:pt x="173748" y="379488"/>
                  </a:lnTo>
                  <a:lnTo>
                    <a:pt x="173748" y="377964"/>
                  </a:lnTo>
                  <a:close/>
                </a:path>
                <a:path w="899795" h="2576195">
                  <a:moveTo>
                    <a:pt x="176796" y="472452"/>
                  </a:moveTo>
                  <a:lnTo>
                    <a:pt x="71640" y="443484"/>
                  </a:lnTo>
                  <a:lnTo>
                    <a:pt x="68592" y="441960"/>
                  </a:lnTo>
                  <a:lnTo>
                    <a:pt x="71640" y="445008"/>
                  </a:lnTo>
                  <a:lnTo>
                    <a:pt x="176796" y="473976"/>
                  </a:lnTo>
                  <a:lnTo>
                    <a:pt x="176796" y="472452"/>
                  </a:lnTo>
                  <a:close/>
                </a:path>
                <a:path w="899795" h="2576195">
                  <a:moveTo>
                    <a:pt x="176796" y="312420"/>
                  </a:moveTo>
                  <a:lnTo>
                    <a:pt x="145351" y="309956"/>
                  </a:lnTo>
                  <a:lnTo>
                    <a:pt x="141744" y="306336"/>
                  </a:lnTo>
                  <a:lnTo>
                    <a:pt x="137172" y="306336"/>
                  </a:lnTo>
                  <a:lnTo>
                    <a:pt x="137172" y="307860"/>
                  </a:lnTo>
                  <a:lnTo>
                    <a:pt x="140220" y="307860"/>
                  </a:lnTo>
                  <a:lnTo>
                    <a:pt x="142722" y="309740"/>
                  </a:lnTo>
                  <a:lnTo>
                    <a:pt x="135534" y="309181"/>
                  </a:lnTo>
                  <a:lnTo>
                    <a:pt x="134112" y="306324"/>
                  </a:lnTo>
                  <a:lnTo>
                    <a:pt x="137160" y="307848"/>
                  </a:lnTo>
                  <a:lnTo>
                    <a:pt x="137160" y="306324"/>
                  </a:lnTo>
                  <a:lnTo>
                    <a:pt x="134112" y="304800"/>
                  </a:lnTo>
                  <a:lnTo>
                    <a:pt x="133769" y="304952"/>
                  </a:lnTo>
                  <a:lnTo>
                    <a:pt x="133769" y="309041"/>
                  </a:lnTo>
                  <a:lnTo>
                    <a:pt x="128549" y="308622"/>
                  </a:lnTo>
                  <a:lnTo>
                    <a:pt x="131597" y="307365"/>
                  </a:lnTo>
                  <a:lnTo>
                    <a:pt x="132588" y="307848"/>
                  </a:lnTo>
                  <a:lnTo>
                    <a:pt x="133769" y="309041"/>
                  </a:lnTo>
                  <a:lnTo>
                    <a:pt x="133769" y="304952"/>
                  </a:lnTo>
                  <a:lnTo>
                    <a:pt x="132435" y="305498"/>
                  </a:lnTo>
                  <a:lnTo>
                    <a:pt x="131064" y="304800"/>
                  </a:lnTo>
                  <a:lnTo>
                    <a:pt x="129540" y="306324"/>
                  </a:lnTo>
                  <a:lnTo>
                    <a:pt x="129921" y="306527"/>
                  </a:lnTo>
                  <a:lnTo>
                    <a:pt x="125437" y="308368"/>
                  </a:lnTo>
                  <a:lnTo>
                    <a:pt x="118872" y="307848"/>
                  </a:lnTo>
                  <a:lnTo>
                    <a:pt x="118872" y="309372"/>
                  </a:lnTo>
                  <a:lnTo>
                    <a:pt x="122339" y="309651"/>
                  </a:lnTo>
                  <a:lnTo>
                    <a:pt x="108204" y="315468"/>
                  </a:lnTo>
                  <a:lnTo>
                    <a:pt x="94488" y="350520"/>
                  </a:lnTo>
                  <a:lnTo>
                    <a:pt x="94500" y="359664"/>
                  </a:lnTo>
                  <a:lnTo>
                    <a:pt x="104775" y="372313"/>
                  </a:lnTo>
                  <a:lnTo>
                    <a:pt x="100596" y="371856"/>
                  </a:lnTo>
                  <a:lnTo>
                    <a:pt x="100596" y="373392"/>
                  </a:lnTo>
                  <a:lnTo>
                    <a:pt x="106133" y="374002"/>
                  </a:lnTo>
                  <a:lnTo>
                    <a:pt x="114312" y="384048"/>
                  </a:lnTo>
                  <a:lnTo>
                    <a:pt x="115824" y="384048"/>
                  </a:lnTo>
                  <a:lnTo>
                    <a:pt x="120396" y="385572"/>
                  </a:lnTo>
                  <a:lnTo>
                    <a:pt x="126492" y="385572"/>
                  </a:lnTo>
                  <a:lnTo>
                    <a:pt x="130302" y="384048"/>
                  </a:lnTo>
                  <a:lnTo>
                    <a:pt x="134112" y="382524"/>
                  </a:lnTo>
                  <a:lnTo>
                    <a:pt x="140208" y="379476"/>
                  </a:lnTo>
                  <a:lnTo>
                    <a:pt x="141732" y="379476"/>
                  </a:lnTo>
                  <a:lnTo>
                    <a:pt x="141732" y="377952"/>
                  </a:lnTo>
                  <a:lnTo>
                    <a:pt x="142582" y="377952"/>
                  </a:lnTo>
                  <a:lnTo>
                    <a:pt x="169164" y="380834"/>
                  </a:lnTo>
                  <a:lnTo>
                    <a:pt x="169164" y="381000"/>
                  </a:lnTo>
                  <a:lnTo>
                    <a:pt x="170688" y="381000"/>
                  </a:lnTo>
                  <a:lnTo>
                    <a:pt x="170688" y="379488"/>
                  </a:lnTo>
                  <a:lnTo>
                    <a:pt x="163068" y="367284"/>
                  </a:lnTo>
                  <a:lnTo>
                    <a:pt x="163068" y="348996"/>
                  </a:lnTo>
                  <a:lnTo>
                    <a:pt x="166116" y="329184"/>
                  </a:lnTo>
                  <a:lnTo>
                    <a:pt x="172212" y="316992"/>
                  </a:lnTo>
                  <a:lnTo>
                    <a:pt x="175260" y="315468"/>
                  </a:lnTo>
                  <a:lnTo>
                    <a:pt x="173736" y="313944"/>
                  </a:lnTo>
                  <a:lnTo>
                    <a:pt x="172212" y="315468"/>
                  </a:lnTo>
                  <a:lnTo>
                    <a:pt x="164592" y="329184"/>
                  </a:lnTo>
                  <a:lnTo>
                    <a:pt x="161544" y="348996"/>
                  </a:lnTo>
                  <a:lnTo>
                    <a:pt x="161544" y="367284"/>
                  </a:lnTo>
                  <a:lnTo>
                    <a:pt x="169049" y="379323"/>
                  </a:lnTo>
                  <a:lnTo>
                    <a:pt x="140436" y="376212"/>
                  </a:lnTo>
                  <a:lnTo>
                    <a:pt x="140436" y="377723"/>
                  </a:lnTo>
                  <a:lnTo>
                    <a:pt x="140208" y="377952"/>
                  </a:lnTo>
                  <a:lnTo>
                    <a:pt x="132588" y="382524"/>
                  </a:lnTo>
                  <a:lnTo>
                    <a:pt x="132588" y="381000"/>
                  </a:lnTo>
                  <a:lnTo>
                    <a:pt x="126492" y="384048"/>
                  </a:lnTo>
                  <a:lnTo>
                    <a:pt x="120396" y="384048"/>
                  </a:lnTo>
                  <a:lnTo>
                    <a:pt x="115824" y="382524"/>
                  </a:lnTo>
                  <a:lnTo>
                    <a:pt x="115824" y="384035"/>
                  </a:lnTo>
                  <a:lnTo>
                    <a:pt x="113360" y="381012"/>
                  </a:lnTo>
                  <a:lnTo>
                    <a:pt x="114312" y="381012"/>
                  </a:lnTo>
                  <a:lnTo>
                    <a:pt x="120408" y="379488"/>
                  </a:lnTo>
                  <a:lnTo>
                    <a:pt x="126504" y="376440"/>
                  </a:lnTo>
                  <a:lnTo>
                    <a:pt x="126238" y="376186"/>
                  </a:lnTo>
                  <a:lnTo>
                    <a:pt x="140436" y="377723"/>
                  </a:lnTo>
                  <a:lnTo>
                    <a:pt x="140436" y="376212"/>
                  </a:lnTo>
                  <a:lnTo>
                    <a:pt x="123126" y="374332"/>
                  </a:lnTo>
                  <a:lnTo>
                    <a:pt x="123126" y="375843"/>
                  </a:lnTo>
                  <a:lnTo>
                    <a:pt x="113195" y="380809"/>
                  </a:lnTo>
                  <a:lnTo>
                    <a:pt x="107810" y="374180"/>
                  </a:lnTo>
                  <a:lnTo>
                    <a:pt x="123126" y="375843"/>
                  </a:lnTo>
                  <a:lnTo>
                    <a:pt x="123126" y="374332"/>
                  </a:lnTo>
                  <a:lnTo>
                    <a:pt x="106438" y="372503"/>
                  </a:lnTo>
                  <a:lnTo>
                    <a:pt x="96024" y="359664"/>
                  </a:lnTo>
                  <a:lnTo>
                    <a:pt x="96024" y="350520"/>
                  </a:lnTo>
                  <a:lnTo>
                    <a:pt x="109728" y="316992"/>
                  </a:lnTo>
                  <a:lnTo>
                    <a:pt x="108204" y="316992"/>
                  </a:lnTo>
                  <a:lnTo>
                    <a:pt x="125437" y="309892"/>
                  </a:lnTo>
                  <a:lnTo>
                    <a:pt x="135420" y="310692"/>
                  </a:lnTo>
                  <a:lnTo>
                    <a:pt x="135636" y="310896"/>
                  </a:lnTo>
                  <a:lnTo>
                    <a:pt x="135636" y="310705"/>
                  </a:lnTo>
                  <a:lnTo>
                    <a:pt x="144983" y="311442"/>
                  </a:lnTo>
                  <a:lnTo>
                    <a:pt x="146316" y="312432"/>
                  </a:lnTo>
                  <a:lnTo>
                    <a:pt x="146316" y="311556"/>
                  </a:lnTo>
                  <a:lnTo>
                    <a:pt x="176796" y="313956"/>
                  </a:lnTo>
                  <a:lnTo>
                    <a:pt x="176796" y="312420"/>
                  </a:lnTo>
                  <a:close/>
                </a:path>
                <a:path w="899795" h="2576195">
                  <a:moveTo>
                    <a:pt x="176796" y="106692"/>
                  </a:moveTo>
                  <a:lnTo>
                    <a:pt x="77736" y="77736"/>
                  </a:lnTo>
                  <a:lnTo>
                    <a:pt x="76212" y="79260"/>
                  </a:lnTo>
                  <a:lnTo>
                    <a:pt x="176796" y="106692"/>
                  </a:lnTo>
                  <a:close/>
                </a:path>
                <a:path w="899795" h="2576195">
                  <a:moveTo>
                    <a:pt x="178308" y="320052"/>
                  </a:moveTo>
                  <a:lnTo>
                    <a:pt x="173240" y="322592"/>
                  </a:lnTo>
                  <a:lnTo>
                    <a:pt x="173748" y="321576"/>
                  </a:lnTo>
                  <a:lnTo>
                    <a:pt x="176796" y="318528"/>
                  </a:lnTo>
                  <a:lnTo>
                    <a:pt x="175272" y="317004"/>
                  </a:lnTo>
                  <a:lnTo>
                    <a:pt x="172224" y="321576"/>
                  </a:lnTo>
                  <a:lnTo>
                    <a:pt x="169176" y="327672"/>
                  </a:lnTo>
                  <a:lnTo>
                    <a:pt x="166128" y="335292"/>
                  </a:lnTo>
                  <a:lnTo>
                    <a:pt x="164604" y="342912"/>
                  </a:lnTo>
                  <a:lnTo>
                    <a:pt x="164604" y="359676"/>
                  </a:lnTo>
                  <a:lnTo>
                    <a:pt x="166128" y="365772"/>
                  </a:lnTo>
                  <a:lnTo>
                    <a:pt x="166128" y="371868"/>
                  </a:lnTo>
                  <a:lnTo>
                    <a:pt x="172224" y="377964"/>
                  </a:lnTo>
                  <a:lnTo>
                    <a:pt x="173748" y="377964"/>
                  </a:lnTo>
                  <a:lnTo>
                    <a:pt x="175272" y="377964"/>
                  </a:lnTo>
                  <a:lnTo>
                    <a:pt x="176796" y="376440"/>
                  </a:lnTo>
                  <a:lnTo>
                    <a:pt x="176796" y="374916"/>
                  </a:lnTo>
                  <a:lnTo>
                    <a:pt x="175272" y="376440"/>
                  </a:lnTo>
                  <a:lnTo>
                    <a:pt x="173748" y="376440"/>
                  </a:lnTo>
                  <a:lnTo>
                    <a:pt x="167678" y="371894"/>
                  </a:lnTo>
                  <a:lnTo>
                    <a:pt x="173736" y="374916"/>
                  </a:lnTo>
                  <a:lnTo>
                    <a:pt x="173736" y="373392"/>
                  </a:lnTo>
                  <a:lnTo>
                    <a:pt x="167652" y="370357"/>
                  </a:lnTo>
                  <a:lnTo>
                    <a:pt x="169164" y="361200"/>
                  </a:lnTo>
                  <a:lnTo>
                    <a:pt x="168021" y="356628"/>
                  </a:lnTo>
                  <a:lnTo>
                    <a:pt x="167640" y="355104"/>
                  </a:lnTo>
                  <a:lnTo>
                    <a:pt x="167640" y="361200"/>
                  </a:lnTo>
                  <a:lnTo>
                    <a:pt x="167640" y="365721"/>
                  </a:lnTo>
                  <a:lnTo>
                    <a:pt x="166128" y="359676"/>
                  </a:lnTo>
                  <a:lnTo>
                    <a:pt x="166128" y="356666"/>
                  </a:lnTo>
                  <a:lnTo>
                    <a:pt x="167640" y="361200"/>
                  </a:lnTo>
                  <a:lnTo>
                    <a:pt x="167640" y="355104"/>
                  </a:lnTo>
                  <a:lnTo>
                    <a:pt x="167640" y="352056"/>
                  </a:lnTo>
                  <a:lnTo>
                    <a:pt x="167640" y="341388"/>
                  </a:lnTo>
                  <a:lnTo>
                    <a:pt x="166128" y="347433"/>
                  </a:lnTo>
                  <a:lnTo>
                    <a:pt x="166128" y="342912"/>
                  </a:lnTo>
                  <a:lnTo>
                    <a:pt x="167652" y="335292"/>
                  </a:lnTo>
                  <a:lnTo>
                    <a:pt x="170700" y="327672"/>
                  </a:lnTo>
                  <a:lnTo>
                    <a:pt x="172161" y="324751"/>
                  </a:lnTo>
                  <a:lnTo>
                    <a:pt x="169164" y="332244"/>
                  </a:lnTo>
                  <a:lnTo>
                    <a:pt x="167640" y="341388"/>
                  </a:lnTo>
                  <a:lnTo>
                    <a:pt x="170688" y="332244"/>
                  </a:lnTo>
                  <a:lnTo>
                    <a:pt x="173736" y="324624"/>
                  </a:lnTo>
                  <a:lnTo>
                    <a:pt x="178308" y="320052"/>
                  </a:lnTo>
                  <a:close/>
                </a:path>
                <a:path w="899795" h="2576195">
                  <a:moveTo>
                    <a:pt x="179832" y="320052"/>
                  </a:moveTo>
                  <a:lnTo>
                    <a:pt x="178308" y="320052"/>
                  </a:lnTo>
                  <a:lnTo>
                    <a:pt x="178308" y="321576"/>
                  </a:lnTo>
                  <a:lnTo>
                    <a:pt x="179832" y="321576"/>
                  </a:lnTo>
                  <a:lnTo>
                    <a:pt x="179832" y="320052"/>
                  </a:lnTo>
                  <a:close/>
                </a:path>
                <a:path w="899795" h="2576195">
                  <a:moveTo>
                    <a:pt x="338328" y="2543568"/>
                  </a:moveTo>
                  <a:lnTo>
                    <a:pt x="335280" y="2542044"/>
                  </a:lnTo>
                  <a:lnTo>
                    <a:pt x="329184" y="2540520"/>
                  </a:lnTo>
                  <a:lnTo>
                    <a:pt x="318516" y="2540520"/>
                  </a:lnTo>
                  <a:lnTo>
                    <a:pt x="318516" y="2542044"/>
                  </a:lnTo>
                  <a:lnTo>
                    <a:pt x="329184" y="2542044"/>
                  </a:lnTo>
                  <a:lnTo>
                    <a:pt x="335280" y="2543568"/>
                  </a:lnTo>
                  <a:lnTo>
                    <a:pt x="338328" y="2543568"/>
                  </a:lnTo>
                  <a:close/>
                </a:path>
                <a:path w="899795" h="2576195">
                  <a:moveTo>
                    <a:pt x="342912" y="2545080"/>
                  </a:moveTo>
                  <a:lnTo>
                    <a:pt x="341388" y="2543556"/>
                  </a:lnTo>
                  <a:lnTo>
                    <a:pt x="338340" y="2543556"/>
                  </a:lnTo>
                  <a:lnTo>
                    <a:pt x="341388" y="2545080"/>
                  </a:lnTo>
                  <a:lnTo>
                    <a:pt x="339864" y="2545080"/>
                  </a:lnTo>
                  <a:lnTo>
                    <a:pt x="340372" y="2545588"/>
                  </a:lnTo>
                  <a:lnTo>
                    <a:pt x="335292" y="2548128"/>
                  </a:lnTo>
                  <a:lnTo>
                    <a:pt x="317004" y="2548128"/>
                  </a:lnTo>
                  <a:lnTo>
                    <a:pt x="313956" y="2546604"/>
                  </a:lnTo>
                  <a:lnTo>
                    <a:pt x="313956" y="2548128"/>
                  </a:lnTo>
                  <a:lnTo>
                    <a:pt x="312432" y="2546604"/>
                  </a:lnTo>
                  <a:lnTo>
                    <a:pt x="312432" y="2545092"/>
                  </a:lnTo>
                  <a:lnTo>
                    <a:pt x="318516" y="2542044"/>
                  </a:lnTo>
                  <a:lnTo>
                    <a:pt x="312420" y="2543568"/>
                  </a:lnTo>
                  <a:lnTo>
                    <a:pt x="309372" y="2545092"/>
                  </a:lnTo>
                  <a:lnTo>
                    <a:pt x="310896" y="2545092"/>
                  </a:lnTo>
                  <a:lnTo>
                    <a:pt x="309384" y="2546604"/>
                  </a:lnTo>
                  <a:lnTo>
                    <a:pt x="310908" y="2546604"/>
                  </a:lnTo>
                  <a:lnTo>
                    <a:pt x="312432" y="2548128"/>
                  </a:lnTo>
                  <a:lnTo>
                    <a:pt x="317004" y="2549652"/>
                  </a:lnTo>
                  <a:lnTo>
                    <a:pt x="336816" y="2549652"/>
                  </a:lnTo>
                  <a:lnTo>
                    <a:pt x="339102" y="2548128"/>
                  </a:lnTo>
                  <a:lnTo>
                    <a:pt x="341388" y="2546604"/>
                  </a:lnTo>
                  <a:lnTo>
                    <a:pt x="342912" y="2546604"/>
                  </a:lnTo>
                  <a:lnTo>
                    <a:pt x="342150" y="2545842"/>
                  </a:lnTo>
                  <a:lnTo>
                    <a:pt x="342912" y="2545080"/>
                  </a:lnTo>
                  <a:close/>
                </a:path>
                <a:path w="899795" h="2576195">
                  <a:moveTo>
                    <a:pt x="413004" y="0"/>
                  </a:moveTo>
                  <a:lnTo>
                    <a:pt x="71640" y="54876"/>
                  </a:lnTo>
                  <a:lnTo>
                    <a:pt x="70104" y="54876"/>
                  </a:lnTo>
                  <a:lnTo>
                    <a:pt x="64008" y="59448"/>
                  </a:lnTo>
                  <a:lnTo>
                    <a:pt x="64008" y="60972"/>
                  </a:lnTo>
                  <a:lnTo>
                    <a:pt x="70104" y="56400"/>
                  </a:lnTo>
                  <a:lnTo>
                    <a:pt x="73152" y="56400"/>
                  </a:lnTo>
                  <a:lnTo>
                    <a:pt x="76200" y="57924"/>
                  </a:lnTo>
                  <a:lnTo>
                    <a:pt x="176796" y="85356"/>
                  </a:lnTo>
                  <a:lnTo>
                    <a:pt x="176796" y="83820"/>
                  </a:lnTo>
                  <a:lnTo>
                    <a:pt x="77736" y="56388"/>
                  </a:lnTo>
                  <a:lnTo>
                    <a:pt x="76212" y="55651"/>
                  </a:lnTo>
                  <a:lnTo>
                    <a:pt x="413004" y="1536"/>
                  </a:lnTo>
                  <a:lnTo>
                    <a:pt x="413004" y="0"/>
                  </a:lnTo>
                  <a:close/>
                </a:path>
                <a:path w="899795" h="2576195">
                  <a:moveTo>
                    <a:pt x="426732" y="364236"/>
                  </a:moveTo>
                  <a:lnTo>
                    <a:pt x="71640" y="420636"/>
                  </a:lnTo>
                  <a:lnTo>
                    <a:pt x="68592" y="417576"/>
                  </a:lnTo>
                  <a:lnTo>
                    <a:pt x="68592" y="414299"/>
                  </a:lnTo>
                  <a:lnTo>
                    <a:pt x="422148" y="356616"/>
                  </a:lnTo>
                  <a:lnTo>
                    <a:pt x="420624" y="355104"/>
                  </a:lnTo>
                  <a:lnTo>
                    <a:pt x="68580" y="412762"/>
                  </a:lnTo>
                  <a:lnTo>
                    <a:pt x="70104" y="88404"/>
                  </a:lnTo>
                  <a:lnTo>
                    <a:pt x="70104" y="86880"/>
                  </a:lnTo>
                  <a:lnTo>
                    <a:pt x="71297" y="82130"/>
                  </a:lnTo>
                  <a:lnTo>
                    <a:pt x="71628" y="82308"/>
                  </a:lnTo>
                  <a:lnTo>
                    <a:pt x="71323" y="82003"/>
                  </a:lnTo>
                  <a:lnTo>
                    <a:pt x="71462" y="81457"/>
                  </a:lnTo>
                  <a:lnTo>
                    <a:pt x="70777" y="81457"/>
                  </a:lnTo>
                  <a:lnTo>
                    <a:pt x="69938" y="81457"/>
                  </a:lnTo>
                  <a:lnTo>
                    <a:pt x="68580" y="86880"/>
                  </a:lnTo>
                  <a:lnTo>
                    <a:pt x="68580" y="88404"/>
                  </a:lnTo>
                  <a:lnTo>
                    <a:pt x="67068" y="413004"/>
                  </a:lnTo>
                  <a:lnTo>
                    <a:pt x="67068" y="414540"/>
                  </a:lnTo>
                  <a:lnTo>
                    <a:pt x="67068" y="416052"/>
                  </a:lnTo>
                  <a:lnTo>
                    <a:pt x="67068" y="417576"/>
                  </a:lnTo>
                  <a:lnTo>
                    <a:pt x="68592" y="420624"/>
                  </a:lnTo>
                  <a:lnTo>
                    <a:pt x="70116" y="422148"/>
                  </a:lnTo>
                  <a:lnTo>
                    <a:pt x="71640" y="422148"/>
                  </a:lnTo>
                  <a:lnTo>
                    <a:pt x="176796" y="452640"/>
                  </a:lnTo>
                  <a:lnTo>
                    <a:pt x="176796" y="451104"/>
                  </a:lnTo>
                  <a:lnTo>
                    <a:pt x="75006" y="421614"/>
                  </a:lnTo>
                  <a:lnTo>
                    <a:pt x="426732" y="365772"/>
                  </a:lnTo>
                  <a:lnTo>
                    <a:pt x="426732" y="364236"/>
                  </a:lnTo>
                  <a:close/>
                </a:path>
                <a:path w="899795" h="2576195">
                  <a:moveTo>
                    <a:pt x="441972" y="39636"/>
                  </a:moveTo>
                  <a:lnTo>
                    <a:pt x="440448" y="39636"/>
                  </a:lnTo>
                  <a:lnTo>
                    <a:pt x="437400" y="38112"/>
                  </a:lnTo>
                  <a:lnTo>
                    <a:pt x="432828" y="36588"/>
                  </a:lnTo>
                  <a:lnTo>
                    <a:pt x="432828" y="38112"/>
                  </a:lnTo>
                  <a:lnTo>
                    <a:pt x="437400" y="39636"/>
                  </a:lnTo>
                  <a:lnTo>
                    <a:pt x="440448" y="41160"/>
                  </a:lnTo>
                  <a:lnTo>
                    <a:pt x="440448" y="42684"/>
                  </a:lnTo>
                  <a:lnTo>
                    <a:pt x="438924" y="44208"/>
                  </a:lnTo>
                  <a:lnTo>
                    <a:pt x="440448" y="44208"/>
                  </a:lnTo>
                  <a:lnTo>
                    <a:pt x="426732" y="48780"/>
                  </a:lnTo>
                  <a:lnTo>
                    <a:pt x="408444" y="50304"/>
                  </a:lnTo>
                  <a:lnTo>
                    <a:pt x="388632" y="50304"/>
                  </a:lnTo>
                  <a:lnTo>
                    <a:pt x="373392" y="48780"/>
                  </a:lnTo>
                  <a:lnTo>
                    <a:pt x="367296" y="47256"/>
                  </a:lnTo>
                  <a:lnTo>
                    <a:pt x="367296" y="48780"/>
                  </a:lnTo>
                  <a:lnTo>
                    <a:pt x="373392" y="50304"/>
                  </a:lnTo>
                  <a:lnTo>
                    <a:pt x="388632" y="51828"/>
                  </a:lnTo>
                  <a:lnTo>
                    <a:pt x="408444" y="51828"/>
                  </a:lnTo>
                  <a:lnTo>
                    <a:pt x="426732" y="50304"/>
                  </a:lnTo>
                  <a:lnTo>
                    <a:pt x="440448" y="45732"/>
                  </a:lnTo>
                  <a:lnTo>
                    <a:pt x="441972" y="42684"/>
                  </a:lnTo>
                  <a:lnTo>
                    <a:pt x="441972" y="39636"/>
                  </a:lnTo>
                  <a:close/>
                </a:path>
                <a:path w="899795" h="2576195">
                  <a:moveTo>
                    <a:pt x="594372" y="438924"/>
                  </a:moveTo>
                  <a:lnTo>
                    <a:pt x="592848" y="438924"/>
                  </a:lnTo>
                  <a:lnTo>
                    <a:pt x="588276" y="1917204"/>
                  </a:lnTo>
                  <a:lnTo>
                    <a:pt x="594372" y="438924"/>
                  </a:lnTo>
                  <a:close/>
                </a:path>
                <a:path w="899795" h="2576195">
                  <a:moveTo>
                    <a:pt x="594372" y="74688"/>
                  </a:moveTo>
                  <a:lnTo>
                    <a:pt x="422148" y="102120"/>
                  </a:lnTo>
                  <a:lnTo>
                    <a:pt x="423672" y="103632"/>
                  </a:lnTo>
                  <a:lnTo>
                    <a:pt x="594372" y="76200"/>
                  </a:lnTo>
                  <a:lnTo>
                    <a:pt x="594372" y="74688"/>
                  </a:lnTo>
                  <a:close/>
                </a:path>
                <a:path w="899795" h="2576195">
                  <a:moveTo>
                    <a:pt x="594372" y="53352"/>
                  </a:moveTo>
                  <a:lnTo>
                    <a:pt x="422148" y="80772"/>
                  </a:lnTo>
                  <a:lnTo>
                    <a:pt x="423672" y="82308"/>
                  </a:lnTo>
                  <a:lnTo>
                    <a:pt x="594372" y="54876"/>
                  </a:lnTo>
                  <a:lnTo>
                    <a:pt x="594372" y="53352"/>
                  </a:lnTo>
                  <a:close/>
                </a:path>
                <a:path w="899795" h="2576195">
                  <a:moveTo>
                    <a:pt x="819924" y="2449080"/>
                  </a:moveTo>
                  <a:lnTo>
                    <a:pt x="608088" y="2483485"/>
                  </a:lnTo>
                  <a:lnTo>
                    <a:pt x="617232" y="27432"/>
                  </a:lnTo>
                  <a:lnTo>
                    <a:pt x="615696" y="27432"/>
                  </a:lnTo>
                  <a:lnTo>
                    <a:pt x="606564" y="2483739"/>
                  </a:lnTo>
                  <a:lnTo>
                    <a:pt x="285000" y="2535948"/>
                  </a:lnTo>
                  <a:lnTo>
                    <a:pt x="285000" y="2537472"/>
                  </a:lnTo>
                  <a:lnTo>
                    <a:pt x="607872" y="2484120"/>
                  </a:lnTo>
                  <a:lnTo>
                    <a:pt x="608088" y="2484120"/>
                  </a:lnTo>
                  <a:lnTo>
                    <a:pt x="819924" y="2449080"/>
                  </a:lnTo>
                  <a:close/>
                </a:path>
                <a:path w="899795" h="2576195">
                  <a:moveTo>
                    <a:pt x="899172" y="2481072"/>
                  </a:moveTo>
                  <a:lnTo>
                    <a:pt x="897648" y="2479548"/>
                  </a:lnTo>
                  <a:lnTo>
                    <a:pt x="320040" y="2574036"/>
                  </a:lnTo>
                  <a:lnTo>
                    <a:pt x="310896" y="2572524"/>
                  </a:lnTo>
                  <a:lnTo>
                    <a:pt x="309372" y="2572524"/>
                  </a:lnTo>
                  <a:lnTo>
                    <a:pt x="0" y="2484120"/>
                  </a:lnTo>
                  <a:lnTo>
                    <a:pt x="0" y="2485656"/>
                  </a:lnTo>
                  <a:lnTo>
                    <a:pt x="309372" y="2574036"/>
                  </a:lnTo>
                  <a:lnTo>
                    <a:pt x="310896" y="2574036"/>
                  </a:lnTo>
                  <a:lnTo>
                    <a:pt x="320040" y="2575572"/>
                  </a:lnTo>
                  <a:lnTo>
                    <a:pt x="899172" y="2481072"/>
                  </a:lnTo>
                  <a:close/>
                </a:path>
                <a:path w="899795" h="2576195">
                  <a:moveTo>
                    <a:pt x="899172" y="2467356"/>
                  </a:moveTo>
                  <a:lnTo>
                    <a:pt x="897648" y="2465832"/>
                  </a:lnTo>
                  <a:lnTo>
                    <a:pt x="323088" y="2558808"/>
                  </a:lnTo>
                  <a:lnTo>
                    <a:pt x="316992" y="2558796"/>
                  </a:lnTo>
                  <a:lnTo>
                    <a:pt x="315468" y="2557272"/>
                  </a:lnTo>
                  <a:lnTo>
                    <a:pt x="313944" y="2558796"/>
                  </a:lnTo>
                  <a:lnTo>
                    <a:pt x="316992" y="2560320"/>
                  </a:lnTo>
                  <a:lnTo>
                    <a:pt x="323088" y="2560320"/>
                  </a:lnTo>
                  <a:lnTo>
                    <a:pt x="899172" y="24673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28315" y="6416039"/>
              <a:ext cx="432815" cy="14325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528316" y="6045707"/>
              <a:ext cx="765175" cy="2481580"/>
            </a:xfrm>
            <a:custGeom>
              <a:avLst/>
              <a:gdLst/>
              <a:ahLst/>
              <a:cxnLst/>
              <a:rect l="l" t="t" r="r" b="b"/>
              <a:pathLst>
                <a:path w="765175" h="2481579">
                  <a:moveTo>
                    <a:pt x="7620" y="326136"/>
                  </a:moveTo>
                  <a:lnTo>
                    <a:pt x="3048" y="321576"/>
                  </a:lnTo>
                  <a:lnTo>
                    <a:pt x="0" y="323100"/>
                  </a:lnTo>
                  <a:lnTo>
                    <a:pt x="0" y="324624"/>
                  </a:lnTo>
                  <a:lnTo>
                    <a:pt x="3048" y="323100"/>
                  </a:lnTo>
                  <a:lnTo>
                    <a:pt x="4572" y="324612"/>
                  </a:lnTo>
                  <a:lnTo>
                    <a:pt x="7620" y="326136"/>
                  </a:lnTo>
                  <a:close/>
                </a:path>
                <a:path w="765175" h="2481579">
                  <a:moveTo>
                    <a:pt x="15227" y="342912"/>
                  </a:moveTo>
                  <a:lnTo>
                    <a:pt x="12661" y="333959"/>
                  </a:lnTo>
                  <a:lnTo>
                    <a:pt x="12661" y="362839"/>
                  </a:lnTo>
                  <a:lnTo>
                    <a:pt x="12192" y="364959"/>
                  </a:lnTo>
                  <a:lnTo>
                    <a:pt x="12192" y="364248"/>
                  </a:lnTo>
                  <a:lnTo>
                    <a:pt x="12661" y="362839"/>
                  </a:lnTo>
                  <a:lnTo>
                    <a:pt x="12661" y="333959"/>
                  </a:lnTo>
                  <a:lnTo>
                    <a:pt x="12204" y="332359"/>
                  </a:lnTo>
                  <a:lnTo>
                    <a:pt x="10655" y="329196"/>
                  </a:lnTo>
                  <a:lnTo>
                    <a:pt x="7620" y="326148"/>
                  </a:lnTo>
                  <a:lnTo>
                    <a:pt x="6096" y="326148"/>
                  </a:lnTo>
                  <a:lnTo>
                    <a:pt x="3048" y="326148"/>
                  </a:lnTo>
                  <a:lnTo>
                    <a:pt x="3048" y="327672"/>
                  </a:lnTo>
                  <a:lnTo>
                    <a:pt x="7620" y="327672"/>
                  </a:lnTo>
                  <a:lnTo>
                    <a:pt x="9131" y="329196"/>
                  </a:lnTo>
                  <a:lnTo>
                    <a:pt x="10134" y="331228"/>
                  </a:lnTo>
                  <a:lnTo>
                    <a:pt x="6096" y="329196"/>
                  </a:lnTo>
                  <a:lnTo>
                    <a:pt x="10731" y="332676"/>
                  </a:lnTo>
                  <a:lnTo>
                    <a:pt x="12192" y="341388"/>
                  </a:lnTo>
                  <a:lnTo>
                    <a:pt x="12192" y="359676"/>
                  </a:lnTo>
                  <a:lnTo>
                    <a:pt x="11252" y="362496"/>
                  </a:lnTo>
                  <a:lnTo>
                    <a:pt x="11252" y="369176"/>
                  </a:lnTo>
                  <a:lnTo>
                    <a:pt x="10655" y="371868"/>
                  </a:lnTo>
                  <a:lnTo>
                    <a:pt x="6134" y="382409"/>
                  </a:lnTo>
                  <a:lnTo>
                    <a:pt x="7620" y="377964"/>
                  </a:lnTo>
                  <a:lnTo>
                    <a:pt x="9144" y="374916"/>
                  </a:lnTo>
                  <a:lnTo>
                    <a:pt x="10668" y="370344"/>
                  </a:lnTo>
                  <a:lnTo>
                    <a:pt x="11252" y="369176"/>
                  </a:lnTo>
                  <a:lnTo>
                    <a:pt x="11252" y="362496"/>
                  </a:lnTo>
                  <a:lnTo>
                    <a:pt x="10668" y="364248"/>
                  </a:lnTo>
                  <a:lnTo>
                    <a:pt x="10668" y="367296"/>
                  </a:lnTo>
                  <a:lnTo>
                    <a:pt x="9144" y="370344"/>
                  </a:lnTo>
                  <a:lnTo>
                    <a:pt x="9144" y="373392"/>
                  </a:lnTo>
                  <a:lnTo>
                    <a:pt x="7620" y="376440"/>
                  </a:lnTo>
                  <a:lnTo>
                    <a:pt x="4572" y="381012"/>
                  </a:lnTo>
                  <a:lnTo>
                    <a:pt x="4559" y="382536"/>
                  </a:lnTo>
                  <a:lnTo>
                    <a:pt x="1536" y="384048"/>
                  </a:lnTo>
                  <a:lnTo>
                    <a:pt x="3048" y="382536"/>
                  </a:lnTo>
                  <a:lnTo>
                    <a:pt x="4559" y="382536"/>
                  </a:lnTo>
                  <a:lnTo>
                    <a:pt x="4559" y="381012"/>
                  </a:lnTo>
                  <a:lnTo>
                    <a:pt x="3048" y="381012"/>
                  </a:lnTo>
                  <a:lnTo>
                    <a:pt x="1524" y="382536"/>
                  </a:lnTo>
                  <a:lnTo>
                    <a:pt x="0" y="382536"/>
                  </a:lnTo>
                  <a:lnTo>
                    <a:pt x="0" y="384060"/>
                  </a:lnTo>
                  <a:lnTo>
                    <a:pt x="1524" y="384060"/>
                  </a:lnTo>
                  <a:lnTo>
                    <a:pt x="2286" y="384822"/>
                  </a:lnTo>
                  <a:lnTo>
                    <a:pt x="1524" y="385584"/>
                  </a:lnTo>
                  <a:lnTo>
                    <a:pt x="2032" y="386092"/>
                  </a:lnTo>
                  <a:lnTo>
                    <a:pt x="0" y="387096"/>
                  </a:lnTo>
                  <a:lnTo>
                    <a:pt x="0" y="388632"/>
                  </a:lnTo>
                  <a:lnTo>
                    <a:pt x="3048" y="387096"/>
                  </a:lnTo>
                  <a:lnTo>
                    <a:pt x="6083" y="384048"/>
                  </a:lnTo>
                  <a:lnTo>
                    <a:pt x="5321" y="383298"/>
                  </a:lnTo>
                  <a:lnTo>
                    <a:pt x="6083" y="382536"/>
                  </a:lnTo>
                  <a:lnTo>
                    <a:pt x="7607" y="382536"/>
                  </a:lnTo>
                  <a:lnTo>
                    <a:pt x="12179" y="371868"/>
                  </a:lnTo>
                  <a:lnTo>
                    <a:pt x="15227" y="358152"/>
                  </a:lnTo>
                  <a:lnTo>
                    <a:pt x="15227" y="342912"/>
                  </a:lnTo>
                  <a:close/>
                </a:path>
                <a:path w="765175" h="2481579">
                  <a:moveTo>
                    <a:pt x="198120" y="425196"/>
                  </a:moveTo>
                  <a:lnTo>
                    <a:pt x="192024" y="423672"/>
                  </a:lnTo>
                  <a:lnTo>
                    <a:pt x="187452" y="422148"/>
                  </a:lnTo>
                  <a:lnTo>
                    <a:pt x="185928" y="420624"/>
                  </a:lnTo>
                  <a:lnTo>
                    <a:pt x="184404" y="419100"/>
                  </a:lnTo>
                  <a:lnTo>
                    <a:pt x="184404" y="416052"/>
                  </a:lnTo>
                  <a:lnTo>
                    <a:pt x="187452" y="414528"/>
                  </a:lnTo>
                  <a:lnTo>
                    <a:pt x="182880" y="414528"/>
                  </a:lnTo>
                  <a:lnTo>
                    <a:pt x="182880" y="419100"/>
                  </a:lnTo>
                  <a:lnTo>
                    <a:pt x="182880" y="420624"/>
                  </a:lnTo>
                  <a:lnTo>
                    <a:pt x="185928" y="423672"/>
                  </a:lnTo>
                  <a:lnTo>
                    <a:pt x="192024" y="425196"/>
                  </a:lnTo>
                  <a:lnTo>
                    <a:pt x="198120" y="425196"/>
                  </a:lnTo>
                  <a:close/>
                </a:path>
                <a:path w="765175" h="2481579">
                  <a:moveTo>
                    <a:pt x="249923" y="371868"/>
                  </a:moveTo>
                  <a:lnTo>
                    <a:pt x="248399" y="367296"/>
                  </a:lnTo>
                  <a:lnTo>
                    <a:pt x="248399" y="371868"/>
                  </a:lnTo>
                  <a:lnTo>
                    <a:pt x="249923" y="371868"/>
                  </a:lnTo>
                  <a:close/>
                </a:path>
                <a:path w="765175" h="2481579">
                  <a:moveTo>
                    <a:pt x="249923" y="89916"/>
                  </a:moveTo>
                  <a:lnTo>
                    <a:pt x="248399" y="89916"/>
                  </a:lnTo>
                  <a:lnTo>
                    <a:pt x="3048" y="92964"/>
                  </a:lnTo>
                  <a:lnTo>
                    <a:pt x="3048" y="94500"/>
                  </a:lnTo>
                  <a:lnTo>
                    <a:pt x="248399" y="91452"/>
                  </a:lnTo>
                  <a:lnTo>
                    <a:pt x="248399" y="111264"/>
                  </a:lnTo>
                  <a:lnTo>
                    <a:pt x="4572" y="115811"/>
                  </a:lnTo>
                  <a:lnTo>
                    <a:pt x="4572" y="94500"/>
                  </a:lnTo>
                  <a:lnTo>
                    <a:pt x="3048" y="94500"/>
                  </a:lnTo>
                  <a:lnTo>
                    <a:pt x="3048" y="115836"/>
                  </a:lnTo>
                  <a:lnTo>
                    <a:pt x="4572" y="115836"/>
                  </a:lnTo>
                  <a:lnTo>
                    <a:pt x="248399" y="112776"/>
                  </a:lnTo>
                  <a:lnTo>
                    <a:pt x="249923" y="112776"/>
                  </a:lnTo>
                  <a:lnTo>
                    <a:pt x="249923" y="89916"/>
                  </a:lnTo>
                  <a:close/>
                </a:path>
                <a:path w="765175" h="2481579">
                  <a:moveTo>
                    <a:pt x="252971" y="373392"/>
                  </a:moveTo>
                  <a:lnTo>
                    <a:pt x="249923" y="370344"/>
                  </a:lnTo>
                  <a:lnTo>
                    <a:pt x="249923" y="371868"/>
                  </a:lnTo>
                  <a:lnTo>
                    <a:pt x="252971" y="374916"/>
                  </a:lnTo>
                  <a:lnTo>
                    <a:pt x="252971" y="373392"/>
                  </a:lnTo>
                  <a:close/>
                </a:path>
                <a:path w="765175" h="2481579">
                  <a:moveTo>
                    <a:pt x="256032" y="111264"/>
                  </a:moveTo>
                  <a:lnTo>
                    <a:pt x="254508" y="111264"/>
                  </a:lnTo>
                  <a:lnTo>
                    <a:pt x="253238" y="330974"/>
                  </a:lnTo>
                  <a:lnTo>
                    <a:pt x="246875" y="332232"/>
                  </a:lnTo>
                  <a:lnTo>
                    <a:pt x="246875" y="365760"/>
                  </a:lnTo>
                  <a:lnTo>
                    <a:pt x="248399" y="367296"/>
                  </a:lnTo>
                  <a:lnTo>
                    <a:pt x="248399" y="365760"/>
                  </a:lnTo>
                  <a:lnTo>
                    <a:pt x="248399" y="364248"/>
                  </a:lnTo>
                  <a:lnTo>
                    <a:pt x="248399" y="333768"/>
                  </a:lnTo>
                  <a:lnTo>
                    <a:pt x="253225" y="332562"/>
                  </a:lnTo>
                  <a:lnTo>
                    <a:pt x="252984" y="374916"/>
                  </a:lnTo>
                  <a:lnTo>
                    <a:pt x="254508" y="374916"/>
                  </a:lnTo>
                  <a:lnTo>
                    <a:pt x="256032" y="111264"/>
                  </a:lnTo>
                  <a:close/>
                </a:path>
                <a:path w="765175" h="2481579">
                  <a:moveTo>
                    <a:pt x="257556" y="413004"/>
                  </a:moveTo>
                  <a:lnTo>
                    <a:pt x="251460" y="411480"/>
                  </a:lnTo>
                  <a:lnTo>
                    <a:pt x="243840" y="409956"/>
                  </a:lnTo>
                  <a:lnTo>
                    <a:pt x="236220" y="408432"/>
                  </a:lnTo>
                  <a:lnTo>
                    <a:pt x="219456" y="408432"/>
                  </a:lnTo>
                  <a:lnTo>
                    <a:pt x="202692" y="409956"/>
                  </a:lnTo>
                  <a:lnTo>
                    <a:pt x="187452" y="414528"/>
                  </a:lnTo>
                  <a:lnTo>
                    <a:pt x="202692" y="411480"/>
                  </a:lnTo>
                  <a:lnTo>
                    <a:pt x="219456" y="409956"/>
                  </a:lnTo>
                  <a:lnTo>
                    <a:pt x="236220" y="409956"/>
                  </a:lnTo>
                  <a:lnTo>
                    <a:pt x="251460" y="413004"/>
                  </a:lnTo>
                  <a:lnTo>
                    <a:pt x="257556" y="413004"/>
                  </a:lnTo>
                  <a:close/>
                </a:path>
                <a:path w="765175" h="2481579">
                  <a:moveTo>
                    <a:pt x="259067" y="45720"/>
                  </a:moveTo>
                  <a:lnTo>
                    <a:pt x="252971" y="44196"/>
                  </a:lnTo>
                  <a:lnTo>
                    <a:pt x="237731" y="42672"/>
                  </a:lnTo>
                  <a:lnTo>
                    <a:pt x="217919" y="42672"/>
                  </a:lnTo>
                  <a:lnTo>
                    <a:pt x="199631" y="44196"/>
                  </a:lnTo>
                  <a:lnTo>
                    <a:pt x="184391" y="48768"/>
                  </a:lnTo>
                  <a:lnTo>
                    <a:pt x="184391" y="51816"/>
                  </a:lnTo>
                  <a:lnTo>
                    <a:pt x="184404" y="53340"/>
                  </a:lnTo>
                  <a:lnTo>
                    <a:pt x="187452" y="56388"/>
                  </a:lnTo>
                  <a:lnTo>
                    <a:pt x="193548" y="57912"/>
                  </a:lnTo>
                  <a:lnTo>
                    <a:pt x="193548" y="56388"/>
                  </a:lnTo>
                  <a:lnTo>
                    <a:pt x="188976" y="54864"/>
                  </a:lnTo>
                  <a:lnTo>
                    <a:pt x="185928" y="53340"/>
                  </a:lnTo>
                  <a:lnTo>
                    <a:pt x="185928" y="51816"/>
                  </a:lnTo>
                  <a:lnTo>
                    <a:pt x="185915" y="50292"/>
                  </a:lnTo>
                  <a:lnTo>
                    <a:pt x="199631" y="45720"/>
                  </a:lnTo>
                  <a:lnTo>
                    <a:pt x="217919" y="44196"/>
                  </a:lnTo>
                  <a:lnTo>
                    <a:pt x="237731" y="44196"/>
                  </a:lnTo>
                  <a:lnTo>
                    <a:pt x="252971" y="45720"/>
                  </a:lnTo>
                  <a:lnTo>
                    <a:pt x="259067" y="47244"/>
                  </a:lnTo>
                  <a:lnTo>
                    <a:pt x="259067" y="45720"/>
                  </a:lnTo>
                  <a:close/>
                </a:path>
                <a:path w="765175" h="2481579">
                  <a:moveTo>
                    <a:pt x="266700" y="416064"/>
                  </a:moveTo>
                  <a:lnTo>
                    <a:pt x="265176" y="416064"/>
                  </a:lnTo>
                  <a:lnTo>
                    <a:pt x="263652" y="414540"/>
                  </a:lnTo>
                  <a:lnTo>
                    <a:pt x="257556" y="413016"/>
                  </a:lnTo>
                  <a:lnTo>
                    <a:pt x="262128" y="416064"/>
                  </a:lnTo>
                  <a:lnTo>
                    <a:pt x="265176" y="417588"/>
                  </a:lnTo>
                  <a:lnTo>
                    <a:pt x="265176" y="419100"/>
                  </a:lnTo>
                  <a:lnTo>
                    <a:pt x="265176" y="420624"/>
                  </a:lnTo>
                  <a:lnTo>
                    <a:pt x="248412" y="425196"/>
                  </a:lnTo>
                  <a:lnTo>
                    <a:pt x="249936" y="425196"/>
                  </a:lnTo>
                  <a:lnTo>
                    <a:pt x="231648" y="426720"/>
                  </a:lnTo>
                  <a:lnTo>
                    <a:pt x="214884" y="426720"/>
                  </a:lnTo>
                  <a:lnTo>
                    <a:pt x="198120" y="425196"/>
                  </a:lnTo>
                  <a:lnTo>
                    <a:pt x="214884" y="428244"/>
                  </a:lnTo>
                  <a:lnTo>
                    <a:pt x="231648" y="428244"/>
                  </a:lnTo>
                  <a:lnTo>
                    <a:pt x="249936" y="426720"/>
                  </a:lnTo>
                  <a:lnTo>
                    <a:pt x="265176" y="422148"/>
                  </a:lnTo>
                  <a:lnTo>
                    <a:pt x="266700" y="422148"/>
                  </a:lnTo>
                  <a:lnTo>
                    <a:pt x="266700" y="419112"/>
                  </a:lnTo>
                  <a:lnTo>
                    <a:pt x="266700" y="416064"/>
                  </a:lnTo>
                  <a:close/>
                </a:path>
                <a:path w="765175" h="2481579">
                  <a:moveTo>
                    <a:pt x="422148" y="83832"/>
                  </a:moveTo>
                  <a:lnTo>
                    <a:pt x="420624" y="83832"/>
                  </a:lnTo>
                  <a:lnTo>
                    <a:pt x="419100" y="422148"/>
                  </a:lnTo>
                  <a:lnTo>
                    <a:pt x="420624" y="422148"/>
                  </a:lnTo>
                  <a:lnTo>
                    <a:pt x="422148" y="83832"/>
                  </a:lnTo>
                  <a:close/>
                </a:path>
                <a:path w="765175" h="2481579">
                  <a:moveTo>
                    <a:pt x="429755" y="423684"/>
                  </a:moveTo>
                  <a:lnTo>
                    <a:pt x="428231" y="423684"/>
                  </a:lnTo>
                  <a:lnTo>
                    <a:pt x="428231" y="446532"/>
                  </a:lnTo>
                  <a:lnTo>
                    <a:pt x="429755" y="446532"/>
                  </a:lnTo>
                  <a:lnTo>
                    <a:pt x="429755" y="423684"/>
                  </a:lnTo>
                  <a:close/>
                </a:path>
                <a:path w="765175" h="2481579">
                  <a:moveTo>
                    <a:pt x="649224" y="2456688"/>
                  </a:moveTo>
                  <a:lnTo>
                    <a:pt x="647700" y="2456688"/>
                  </a:lnTo>
                  <a:lnTo>
                    <a:pt x="646176" y="2458212"/>
                  </a:lnTo>
                  <a:lnTo>
                    <a:pt x="647700" y="2458212"/>
                  </a:lnTo>
                  <a:lnTo>
                    <a:pt x="649224" y="2456688"/>
                  </a:lnTo>
                  <a:close/>
                </a:path>
                <a:path w="765175" h="2481579">
                  <a:moveTo>
                    <a:pt x="669023" y="2476500"/>
                  </a:moveTo>
                  <a:lnTo>
                    <a:pt x="665975" y="2473464"/>
                  </a:lnTo>
                  <a:lnTo>
                    <a:pt x="655320" y="2473452"/>
                  </a:lnTo>
                  <a:lnTo>
                    <a:pt x="650748" y="2471928"/>
                  </a:lnTo>
                  <a:lnTo>
                    <a:pt x="638556" y="2474976"/>
                  </a:lnTo>
                  <a:lnTo>
                    <a:pt x="637032" y="2474976"/>
                  </a:lnTo>
                  <a:lnTo>
                    <a:pt x="637032" y="2476500"/>
                  </a:lnTo>
                  <a:lnTo>
                    <a:pt x="637794" y="2477262"/>
                  </a:lnTo>
                  <a:lnTo>
                    <a:pt x="637032" y="2478024"/>
                  </a:lnTo>
                  <a:lnTo>
                    <a:pt x="638556" y="2478024"/>
                  </a:lnTo>
                  <a:lnTo>
                    <a:pt x="638556" y="2476500"/>
                  </a:lnTo>
                  <a:lnTo>
                    <a:pt x="650748" y="2473452"/>
                  </a:lnTo>
                  <a:lnTo>
                    <a:pt x="655320" y="2474976"/>
                  </a:lnTo>
                  <a:lnTo>
                    <a:pt x="664464" y="2474976"/>
                  </a:lnTo>
                  <a:lnTo>
                    <a:pt x="667499" y="2476500"/>
                  </a:lnTo>
                  <a:lnTo>
                    <a:pt x="661403" y="2479560"/>
                  </a:lnTo>
                  <a:lnTo>
                    <a:pt x="644639" y="2479560"/>
                  </a:lnTo>
                  <a:lnTo>
                    <a:pt x="641591" y="2478036"/>
                  </a:lnTo>
                  <a:lnTo>
                    <a:pt x="638556" y="2478024"/>
                  </a:lnTo>
                  <a:lnTo>
                    <a:pt x="638556" y="2479548"/>
                  </a:lnTo>
                  <a:lnTo>
                    <a:pt x="640080" y="2479548"/>
                  </a:lnTo>
                  <a:lnTo>
                    <a:pt x="643115" y="2481084"/>
                  </a:lnTo>
                  <a:lnTo>
                    <a:pt x="662927" y="2481084"/>
                  </a:lnTo>
                  <a:lnTo>
                    <a:pt x="665975" y="2479560"/>
                  </a:lnTo>
                  <a:lnTo>
                    <a:pt x="669023" y="2478036"/>
                  </a:lnTo>
                  <a:lnTo>
                    <a:pt x="669023" y="2476512"/>
                  </a:lnTo>
                  <a:close/>
                </a:path>
                <a:path w="765175" h="2481579">
                  <a:moveTo>
                    <a:pt x="725424" y="2474976"/>
                  </a:moveTo>
                  <a:lnTo>
                    <a:pt x="652272" y="2453652"/>
                  </a:lnTo>
                  <a:lnTo>
                    <a:pt x="650748" y="2455164"/>
                  </a:lnTo>
                  <a:lnTo>
                    <a:pt x="649224" y="2456688"/>
                  </a:lnTo>
                  <a:lnTo>
                    <a:pt x="649224" y="2458212"/>
                  </a:lnTo>
                  <a:lnTo>
                    <a:pt x="650748" y="2458212"/>
                  </a:lnTo>
                  <a:lnTo>
                    <a:pt x="650748" y="2456688"/>
                  </a:lnTo>
                  <a:lnTo>
                    <a:pt x="651916" y="2455519"/>
                  </a:lnTo>
                  <a:lnTo>
                    <a:pt x="723900" y="2476500"/>
                  </a:lnTo>
                  <a:lnTo>
                    <a:pt x="725424" y="2474976"/>
                  </a:lnTo>
                  <a:close/>
                </a:path>
                <a:path w="765175" h="2481579">
                  <a:moveTo>
                    <a:pt x="765048" y="1322832"/>
                  </a:moveTo>
                  <a:lnTo>
                    <a:pt x="763524" y="1321320"/>
                  </a:lnTo>
                  <a:lnTo>
                    <a:pt x="657631" y="1367358"/>
                  </a:lnTo>
                  <a:lnTo>
                    <a:pt x="662940" y="0"/>
                  </a:lnTo>
                  <a:lnTo>
                    <a:pt x="661416" y="0"/>
                  </a:lnTo>
                  <a:lnTo>
                    <a:pt x="656107" y="1368018"/>
                  </a:lnTo>
                  <a:lnTo>
                    <a:pt x="553199" y="1412748"/>
                  </a:lnTo>
                  <a:lnTo>
                    <a:pt x="554723" y="1414284"/>
                  </a:lnTo>
                  <a:lnTo>
                    <a:pt x="656094" y="1370203"/>
                  </a:lnTo>
                  <a:lnTo>
                    <a:pt x="652272" y="2359164"/>
                  </a:lnTo>
                  <a:lnTo>
                    <a:pt x="653783" y="2359164"/>
                  </a:lnTo>
                  <a:lnTo>
                    <a:pt x="657618" y="1369542"/>
                  </a:lnTo>
                  <a:lnTo>
                    <a:pt x="765048" y="13228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7999" y="6640068"/>
              <a:ext cx="131063" cy="16916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354567" y="8200656"/>
              <a:ext cx="899794" cy="413384"/>
            </a:xfrm>
            <a:custGeom>
              <a:avLst/>
              <a:gdLst/>
              <a:ahLst/>
              <a:cxnLst/>
              <a:rect l="l" t="t" r="r" b="b"/>
              <a:pathLst>
                <a:path w="899795" h="413384">
                  <a:moveTo>
                    <a:pt x="315480" y="411467"/>
                  </a:moveTo>
                  <a:lnTo>
                    <a:pt x="0" y="323088"/>
                  </a:lnTo>
                  <a:lnTo>
                    <a:pt x="0" y="324599"/>
                  </a:lnTo>
                  <a:lnTo>
                    <a:pt x="313956" y="413004"/>
                  </a:lnTo>
                  <a:lnTo>
                    <a:pt x="315480" y="411467"/>
                  </a:lnTo>
                  <a:close/>
                </a:path>
                <a:path w="899795" h="413384">
                  <a:moveTo>
                    <a:pt x="315480" y="303276"/>
                  </a:moveTo>
                  <a:lnTo>
                    <a:pt x="313956" y="301752"/>
                  </a:lnTo>
                  <a:lnTo>
                    <a:pt x="312432" y="301752"/>
                  </a:lnTo>
                  <a:lnTo>
                    <a:pt x="310896" y="301752"/>
                  </a:lnTo>
                  <a:lnTo>
                    <a:pt x="310896" y="303276"/>
                  </a:lnTo>
                  <a:lnTo>
                    <a:pt x="312432" y="303276"/>
                  </a:lnTo>
                  <a:lnTo>
                    <a:pt x="313956" y="303276"/>
                  </a:lnTo>
                  <a:lnTo>
                    <a:pt x="315480" y="303276"/>
                  </a:lnTo>
                  <a:close/>
                </a:path>
                <a:path w="899795" h="413384">
                  <a:moveTo>
                    <a:pt x="342912" y="303263"/>
                  </a:moveTo>
                  <a:lnTo>
                    <a:pt x="326148" y="304800"/>
                  </a:lnTo>
                  <a:lnTo>
                    <a:pt x="326148" y="306311"/>
                  </a:lnTo>
                  <a:lnTo>
                    <a:pt x="326148" y="327647"/>
                  </a:lnTo>
                  <a:lnTo>
                    <a:pt x="307860" y="326263"/>
                  </a:lnTo>
                  <a:lnTo>
                    <a:pt x="307860" y="304787"/>
                  </a:lnTo>
                  <a:lnTo>
                    <a:pt x="326148" y="306311"/>
                  </a:lnTo>
                  <a:lnTo>
                    <a:pt x="326148" y="304800"/>
                  </a:lnTo>
                  <a:lnTo>
                    <a:pt x="327672" y="303276"/>
                  </a:lnTo>
                  <a:lnTo>
                    <a:pt x="320052" y="303276"/>
                  </a:lnTo>
                  <a:lnTo>
                    <a:pt x="321144" y="304380"/>
                  </a:lnTo>
                  <a:lnTo>
                    <a:pt x="307860" y="303263"/>
                  </a:lnTo>
                  <a:lnTo>
                    <a:pt x="306336" y="301015"/>
                  </a:lnTo>
                  <a:lnTo>
                    <a:pt x="306336" y="304787"/>
                  </a:lnTo>
                  <a:lnTo>
                    <a:pt x="306336" y="324599"/>
                  </a:lnTo>
                  <a:lnTo>
                    <a:pt x="304812" y="321551"/>
                  </a:lnTo>
                  <a:lnTo>
                    <a:pt x="304812" y="302526"/>
                  </a:lnTo>
                  <a:lnTo>
                    <a:pt x="306324" y="304800"/>
                  </a:lnTo>
                  <a:lnTo>
                    <a:pt x="306336" y="301015"/>
                  </a:lnTo>
                  <a:lnTo>
                    <a:pt x="305701" y="300062"/>
                  </a:lnTo>
                  <a:lnTo>
                    <a:pt x="312242" y="298869"/>
                  </a:lnTo>
                  <a:lnTo>
                    <a:pt x="310896" y="300215"/>
                  </a:lnTo>
                  <a:lnTo>
                    <a:pt x="312420" y="301739"/>
                  </a:lnTo>
                  <a:lnTo>
                    <a:pt x="313944" y="300215"/>
                  </a:lnTo>
                  <a:lnTo>
                    <a:pt x="318516" y="300215"/>
                  </a:lnTo>
                  <a:lnTo>
                    <a:pt x="318516" y="299834"/>
                  </a:lnTo>
                  <a:lnTo>
                    <a:pt x="320040" y="300215"/>
                  </a:lnTo>
                  <a:lnTo>
                    <a:pt x="333756" y="300215"/>
                  </a:lnTo>
                  <a:lnTo>
                    <a:pt x="333756" y="301752"/>
                  </a:lnTo>
                  <a:lnTo>
                    <a:pt x="332244" y="303276"/>
                  </a:lnTo>
                  <a:lnTo>
                    <a:pt x="335292" y="303276"/>
                  </a:lnTo>
                  <a:lnTo>
                    <a:pt x="335292" y="301752"/>
                  </a:lnTo>
                  <a:lnTo>
                    <a:pt x="336804" y="301752"/>
                  </a:lnTo>
                  <a:lnTo>
                    <a:pt x="336804" y="300228"/>
                  </a:lnTo>
                  <a:lnTo>
                    <a:pt x="335280" y="300228"/>
                  </a:lnTo>
                  <a:lnTo>
                    <a:pt x="334340" y="299300"/>
                  </a:lnTo>
                  <a:lnTo>
                    <a:pt x="339864" y="300215"/>
                  </a:lnTo>
                  <a:lnTo>
                    <a:pt x="339864" y="298704"/>
                  </a:lnTo>
                  <a:lnTo>
                    <a:pt x="330708" y="297180"/>
                  </a:lnTo>
                  <a:lnTo>
                    <a:pt x="330708" y="298691"/>
                  </a:lnTo>
                  <a:lnTo>
                    <a:pt x="320040" y="298691"/>
                  </a:lnTo>
                  <a:lnTo>
                    <a:pt x="317157" y="297980"/>
                  </a:lnTo>
                  <a:lnTo>
                    <a:pt x="321564" y="297167"/>
                  </a:lnTo>
                  <a:lnTo>
                    <a:pt x="330708" y="298691"/>
                  </a:lnTo>
                  <a:lnTo>
                    <a:pt x="330708" y="297180"/>
                  </a:lnTo>
                  <a:lnTo>
                    <a:pt x="321564" y="295643"/>
                  </a:lnTo>
                  <a:lnTo>
                    <a:pt x="304812" y="298704"/>
                  </a:lnTo>
                  <a:lnTo>
                    <a:pt x="303288" y="300215"/>
                  </a:lnTo>
                  <a:lnTo>
                    <a:pt x="303288" y="323075"/>
                  </a:lnTo>
                  <a:lnTo>
                    <a:pt x="306324" y="327634"/>
                  </a:lnTo>
                  <a:lnTo>
                    <a:pt x="326148" y="329184"/>
                  </a:lnTo>
                  <a:lnTo>
                    <a:pt x="327672" y="329184"/>
                  </a:lnTo>
                  <a:lnTo>
                    <a:pt x="342912" y="326136"/>
                  </a:lnTo>
                  <a:lnTo>
                    <a:pt x="327672" y="327520"/>
                  </a:lnTo>
                  <a:lnTo>
                    <a:pt x="327672" y="306311"/>
                  </a:lnTo>
                  <a:lnTo>
                    <a:pt x="342912" y="303263"/>
                  </a:lnTo>
                  <a:close/>
                </a:path>
                <a:path w="899795" h="413384">
                  <a:moveTo>
                    <a:pt x="608088" y="0"/>
                  </a:moveTo>
                  <a:lnTo>
                    <a:pt x="606564" y="0"/>
                  </a:lnTo>
                  <a:lnTo>
                    <a:pt x="344424" y="318198"/>
                  </a:lnTo>
                  <a:lnTo>
                    <a:pt x="344424" y="303263"/>
                  </a:lnTo>
                  <a:lnTo>
                    <a:pt x="341388" y="298704"/>
                  </a:lnTo>
                  <a:lnTo>
                    <a:pt x="339864" y="298704"/>
                  </a:lnTo>
                  <a:lnTo>
                    <a:pt x="342912" y="303263"/>
                  </a:lnTo>
                  <a:lnTo>
                    <a:pt x="342912" y="320027"/>
                  </a:lnTo>
                  <a:lnTo>
                    <a:pt x="342912" y="326136"/>
                  </a:lnTo>
                  <a:lnTo>
                    <a:pt x="344424" y="326136"/>
                  </a:lnTo>
                  <a:lnTo>
                    <a:pt x="344424" y="321551"/>
                  </a:lnTo>
                  <a:lnTo>
                    <a:pt x="608088" y="0"/>
                  </a:lnTo>
                  <a:close/>
                </a:path>
                <a:path w="899795" h="413384">
                  <a:moveTo>
                    <a:pt x="899172" y="320027"/>
                  </a:moveTo>
                  <a:lnTo>
                    <a:pt x="897648" y="320027"/>
                  </a:lnTo>
                  <a:lnTo>
                    <a:pt x="897648" y="335267"/>
                  </a:lnTo>
                  <a:lnTo>
                    <a:pt x="899172" y="335267"/>
                  </a:lnTo>
                  <a:lnTo>
                    <a:pt x="899172" y="3200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54580" y="8502396"/>
              <a:ext cx="284987" cy="8991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452116" y="6687324"/>
              <a:ext cx="329565" cy="1851660"/>
            </a:xfrm>
            <a:custGeom>
              <a:avLst/>
              <a:gdLst/>
              <a:ahLst/>
              <a:cxnLst/>
              <a:rect l="l" t="t" r="r" b="b"/>
              <a:pathLst>
                <a:path w="329564" h="1851659">
                  <a:moveTo>
                    <a:pt x="324599" y="1461516"/>
                  </a:moveTo>
                  <a:lnTo>
                    <a:pt x="323075" y="1459979"/>
                  </a:lnTo>
                  <a:lnTo>
                    <a:pt x="0" y="1850136"/>
                  </a:lnTo>
                  <a:lnTo>
                    <a:pt x="0" y="1851647"/>
                  </a:lnTo>
                  <a:lnTo>
                    <a:pt x="324599" y="1461516"/>
                  </a:lnTo>
                  <a:close/>
                </a:path>
                <a:path w="329564" h="1851659">
                  <a:moveTo>
                    <a:pt x="329184" y="0"/>
                  </a:moveTo>
                  <a:lnTo>
                    <a:pt x="327647" y="0"/>
                  </a:lnTo>
                  <a:lnTo>
                    <a:pt x="324599" y="1461516"/>
                  </a:lnTo>
                  <a:lnTo>
                    <a:pt x="326123" y="1461516"/>
                  </a:lnTo>
                  <a:lnTo>
                    <a:pt x="3291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34996" y="8525256"/>
              <a:ext cx="68579" cy="6858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77439" y="8423148"/>
              <a:ext cx="48767" cy="10820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304032" y="7342632"/>
              <a:ext cx="146685" cy="43180"/>
            </a:xfrm>
            <a:custGeom>
              <a:avLst/>
              <a:gdLst/>
              <a:ahLst/>
              <a:cxnLst/>
              <a:rect l="l" t="t" r="r" b="b"/>
              <a:pathLst>
                <a:path w="146685" h="43179">
                  <a:moveTo>
                    <a:pt x="16764" y="38112"/>
                  </a:moveTo>
                  <a:lnTo>
                    <a:pt x="4572" y="38112"/>
                  </a:lnTo>
                  <a:lnTo>
                    <a:pt x="6096" y="33540"/>
                  </a:lnTo>
                  <a:lnTo>
                    <a:pt x="15240" y="18300"/>
                  </a:lnTo>
                  <a:lnTo>
                    <a:pt x="15240" y="10680"/>
                  </a:lnTo>
                  <a:lnTo>
                    <a:pt x="13970" y="3060"/>
                  </a:lnTo>
                  <a:lnTo>
                    <a:pt x="13716" y="1536"/>
                  </a:lnTo>
                  <a:lnTo>
                    <a:pt x="12192" y="12"/>
                  </a:lnTo>
                  <a:lnTo>
                    <a:pt x="6096" y="12"/>
                  </a:lnTo>
                  <a:lnTo>
                    <a:pt x="3048" y="3060"/>
                  </a:lnTo>
                  <a:lnTo>
                    <a:pt x="1524" y="7632"/>
                  </a:lnTo>
                  <a:lnTo>
                    <a:pt x="1524" y="13728"/>
                  </a:lnTo>
                  <a:lnTo>
                    <a:pt x="4572" y="13728"/>
                  </a:lnTo>
                  <a:lnTo>
                    <a:pt x="4572" y="10680"/>
                  </a:lnTo>
                  <a:lnTo>
                    <a:pt x="6096" y="6108"/>
                  </a:lnTo>
                  <a:lnTo>
                    <a:pt x="9144" y="3060"/>
                  </a:lnTo>
                  <a:lnTo>
                    <a:pt x="10668" y="6108"/>
                  </a:lnTo>
                  <a:lnTo>
                    <a:pt x="12192" y="10680"/>
                  </a:lnTo>
                  <a:lnTo>
                    <a:pt x="12192" y="12204"/>
                  </a:lnTo>
                  <a:lnTo>
                    <a:pt x="10668" y="16776"/>
                  </a:lnTo>
                  <a:lnTo>
                    <a:pt x="10668" y="19824"/>
                  </a:lnTo>
                  <a:lnTo>
                    <a:pt x="7620" y="24396"/>
                  </a:lnTo>
                  <a:lnTo>
                    <a:pt x="6096" y="27444"/>
                  </a:lnTo>
                  <a:lnTo>
                    <a:pt x="3048" y="32016"/>
                  </a:lnTo>
                  <a:lnTo>
                    <a:pt x="1524" y="33540"/>
                  </a:lnTo>
                  <a:lnTo>
                    <a:pt x="0" y="38112"/>
                  </a:lnTo>
                  <a:lnTo>
                    <a:pt x="0" y="42684"/>
                  </a:lnTo>
                  <a:lnTo>
                    <a:pt x="16764" y="42684"/>
                  </a:lnTo>
                  <a:lnTo>
                    <a:pt x="16764" y="38112"/>
                  </a:lnTo>
                  <a:close/>
                </a:path>
                <a:path w="146685" h="43179">
                  <a:moveTo>
                    <a:pt x="36576" y="12204"/>
                  </a:moveTo>
                  <a:lnTo>
                    <a:pt x="33528" y="3060"/>
                  </a:lnTo>
                  <a:lnTo>
                    <a:pt x="32004" y="3060"/>
                  </a:lnTo>
                  <a:lnTo>
                    <a:pt x="32004" y="7632"/>
                  </a:lnTo>
                  <a:lnTo>
                    <a:pt x="32004" y="27444"/>
                  </a:lnTo>
                  <a:lnTo>
                    <a:pt x="30480" y="36588"/>
                  </a:lnTo>
                  <a:lnTo>
                    <a:pt x="27432" y="38112"/>
                  </a:lnTo>
                  <a:lnTo>
                    <a:pt x="25908" y="38112"/>
                  </a:lnTo>
                  <a:lnTo>
                    <a:pt x="24384" y="33540"/>
                  </a:lnTo>
                  <a:lnTo>
                    <a:pt x="24384" y="32016"/>
                  </a:lnTo>
                  <a:lnTo>
                    <a:pt x="22860" y="27444"/>
                  </a:lnTo>
                  <a:lnTo>
                    <a:pt x="22860" y="13728"/>
                  </a:lnTo>
                  <a:lnTo>
                    <a:pt x="24384" y="7632"/>
                  </a:lnTo>
                  <a:lnTo>
                    <a:pt x="24384" y="6108"/>
                  </a:lnTo>
                  <a:lnTo>
                    <a:pt x="27432" y="3060"/>
                  </a:lnTo>
                  <a:lnTo>
                    <a:pt x="28956" y="3060"/>
                  </a:lnTo>
                  <a:lnTo>
                    <a:pt x="32004" y="7632"/>
                  </a:lnTo>
                  <a:lnTo>
                    <a:pt x="32004" y="3060"/>
                  </a:lnTo>
                  <a:lnTo>
                    <a:pt x="32004" y="12"/>
                  </a:lnTo>
                  <a:lnTo>
                    <a:pt x="27432" y="12"/>
                  </a:lnTo>
                  <a:lnTo>
                    <a:pt x="22860" y="1536"/>
                  </a:lnTo>
                  <a:lnTo>
                    <a:pt x="21336" y="4584"/>
                  </a:lnTo>
                  <a:lnTo>
                    <a:pt x="19812" y="13728"/>
                  </a:lnTo>
                  <a:lnTo>
                    <a:pt x="19812" y="27444"/>
                  </a:lnTo>
                  <a:lnTo>
                    <a:pt x="22860" y="39636"/>
                  </a:lnTo>
                  <a:lnTo>
                    <a:pt x="28956" y="42684"/>
                  </a:lnTo>
                  <a:lnTo>
                    <a:pt x="32004" y="41160"/>
                  </a:lnTo>
                  <a:lnTo>
                    <a:pt x="33020" y="38112"/>
                  </a:lnTo>
                  <a:lnTo>
                    <a:pt x="33528" y="36588"/>
                  </a:lnTo>
                  <a:lnTo>
                    <a:pt x="35052" y="28968"/>
                  </a:lnTo>
                  <a:lnTo>
                    <a:pt x="36576" y="19824"/>
                  </a:lnTo>
                  <a:lnTo>
                    <a:pt x="36576" y="12204"/>
                  </a:lnTo>
                  <a:close/>
                </a:path>
                <a:path w="146685" h="43179">
                  <a:moveTo>
                    <a:pt x="48768" y="12"/>
                  </a:moveTo>
                  <a:lnTo>
                    <a:pt x="47231" y="12"/>
                  </a:lnTo>
                  <a:lnTo>
                    <a:pt x="45707" y="4584"/>
                  </a:lnTo>
                  <a:lnTo>
                    <a:pt x="41135" y="6108"/>
                  </a:lnTo>
                  <a:lnTo>
                    <a:pt x="41135" y="9156"/>
                  </a:lnTo>
                  <a:lnTo>
                    <a:pt x="45707" y="9156"/>
                  </a:lnTo>
                  <a:lnTo>
                    <a:pt x="45707" y="42684"/>
                  </a:lnTo>
                  <a:lnTo>
                    <a:pt x="48768" y="42684"/>
                  </a:lnTo>
                  <a:lnTo>
                    <a:pt x="48768" y="12"/>
                  </a:lnTo>
                  <a:close/>
                </a:path>
                <a:path w="146685" h="43179">
                  <a:moveTo>
                    <a:pt x="68567" y="12"/>
                  </a:moveTo>
                  <a:lnTo>
                    <a:pt x="67043" y="12"/>
                  </a:lnTo>
                  <a:lnTo>
                    <a:pt x="65519" y="4584"/>
                  </a:lnTo>
                  <a:lnTo>
                    <a:pt x="63995" y="4584"/>
                  </a:lnTo>
                  <a:lnTo>
                    <a:pt x="60947" y="6108"/>
                  </a:lnTo>
                  <a:lnTo>
                    <a:pt x="60947" y="9156"/>
                  </a:lnTo>
                  <a:lnTo>
                    <a:pt x="65519" y="9156"/>
                  </a:lnTo>
                  <a:lnTo>
                    <a:pt x="65519" y="42684"/>
                  </a:lnTo>
                  <a:lnTo>
                    <a:pt x="68567" y="42684"/>
                  </a:lnTo>
                  <a:lnTo>
                    <a:pt x="68567" y="12"/>
                  </a:lnTo>
                  <a:close/>
                </a:path>
                <a:path w="146685" h="43179">
                  <a:moveTo>
                    <a:pt x="94475" y="18288"/>
                  </a:moveTo>
                  <a:lnTo>
                    <a:pt x="77724" y="18288"/>
                  </a:lnTo>
                  <a:lnTo>
                    <a:pt x="77724" y="22872"/>
                  </a:lnTo>
                  <a:lnTo>
                    <a:pt x="94475" y="22872"/>
                  </a:lnTo>
                  <a:lnTo>
                    <a:pt x="94475" y="18288"/>
                  </a:lnTo>
                  <a:close/>
                </a:path>
                <a:path w="146685" h="43179">
                  <a:moveTo>
                    <a:pt x="106667" y="12"/>
                  </a:moveTo>
                  <a:lnTo>
                    <a:pt x="105143" y="12"/>
                  </a:lnTo>
                  <a:lnTo>
                    <a:pt x="103619" y="4584"/>
                  </a:lnTo>
                  <a:lnTo>
                    <a:pt x="99047" y="6108"/>
                  </a:lnTo>
                  <a:lnTo>
                    <a:pt x="99047" y="9156"/>
                  </a:lnTo>
                  <a:lnTo>
                    <a:pt x="103619" y="9156"/>
                  </a:lnTo>
                  <a:lnTo>
                    <a:pt x="103619" y="42684"/>
                  </a:lnTo>
                  <a:lnTo>
                    <a:pt x="106667" y="42684"/>
                  </a:lnTo>
                  <a:lnTo>
                    <a:pt x="106667" y="12"/>
                  </a:lnTo>
                  <a:close/>
                </a:path>
                <a:path w="146685" h="43179">
                  <a:moveTo>
                    <a:pt x="132575" y="10668"/>
                  </a:moveTo>
                  <a:lnTo>
                    <a:pt x="131051" y="4572"/>
                  </a:lnTo>
                  <a:lnTo>
                    <a:pt x="131051" y="3048"/>
                  </a:lnTo>
                  <a:lnTo>
                    <a:pt x="129527" y="1524"/>
                  </a:lnTo>
                  <a:lnTo>
                    <a:pt x="129527" y="13716"/>
                  </a:lnTo>
                  <a:lnTo>
                    <a:pt x="129527" y="21336"/>
                  </a:lnTo>
                  <a:lnTo>
                    <a:pt x="128003" y="30480"/>
                  </a:lnTo>
                  <a:lnTo>
                    <a:pt x="128003" y="36576"/>
                  </a:lnTo>
                  <a:lnTo>
                    <a:pt x="124955" y="38100"/>
                  </a:lnTo>
                  <a:lnTo>
                    <a:pt x="123431" y="38100"/>
                  </a:lnTo>
                  <a:lnTo>
                    <a:pt x="120383" y="33528"/>
                  </a:lnTo>
                  <a:lnTo>
                    <a:pt x="120383" y="7620"/>
                  </a:lnTo>
                  <a:lnTo>
                    <a:pt x="124955" y="3048"/>
                  </a:lnTo>
                  <a:lnTo>
                    <a:pt x="126479" y="3048"/>
                  </a:lnTo>
                  <a:lnTo>
                    <a:pt x="128003" y="7620"/>
                  </a:lnTo>
                  <a:lnTo>
                    <a:pt x="129527" y="13716"/>
                  </a:lnTo>
                  <a:lnTo>
                    <a:pt x="129527" y="1524"/>
                  </a:lnTo>
                  <a:lnTo>
                    <a:pt x="128003" y="0"/>
                  </a:lnTo>
                  <a:lnTo>
                    <a:pt x="123431" y="0"/>
                  </a:lnTo>
                  <a:lnTo>
                    <a:pt x="120383" y="1524"/>
                  </a:lnTo>
                  <a:lnTo>
                    <a:pt x="117335" y="4572"/>
                  </a:lnTo>
                  <a:lnTo>
                    <a:pt x="117335" y="27432"/>
                  </a:lnTo>
                  <a:lnTo>
                    <a:pt x="118859" y="39624"/>
                  </a:lnTo>
                  <a:lnTo>
                    <a:pt x="126479" y="42672"/>
                  </a:lnTo>
                  <a:lnTo>
                    <a:pt x="129527" y="41148"/>
                  </a:lnTo>
                  <a:lnTo>
                    <a:pt x="130543" y="38100"/>
                  </a:lnTo>
                  <a:lnTo>
                    <a:pt x="131051" y="36576"/>
                  </a:lnTo>
                  <a:lnTo>
                    <a:pt x="131051" y="32004"/>
                  </a:lnTo>
                  <a:lnTo>
                    <a:pt x="132575" y="27432"/>
                  </a:lnTo>
                  <a:lnTo>
                    <a:pt x="132575" y="10668"/>
                  </a:lnTo>
                  <a:close/>
                </a:path>
                <a:path w="146685" h="43179">
                  <a:moveTo>
                    <a:pt x="146291" y="12"/>
                  </a:moveTo>
                  <a:lnTo>
                    <a:pt x="144767" y="12"/>
                  </a:lnTo>
                  <a:lnTo>
                    <a:pt x="141719" y="4584"/>
                  </a:lnTo>
                  <a:lnTo>
                    <a:pt x="138671" y="6108"/>
                  </a:lnTo>
                  <a:lnTo>
                    <a:pt x="138671" y="9156"/>
                  </a:lnTo>
                  <a:lnTo>
                    <a:pt x="141719" y="9156"/>
                  </a:lnTo>
                  <a:lnTo>
                    <a:pt x="141719" y="42684"/>
                  </a:lnTo>
                  <a:lnTo>
                    <a:pt x="146291" y="42684"/>
                  </a:lnTo>
                  <a:lnTo>
                    <a:pt x="146291" y="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64535" y="5989320"/>
              <a:ext cx="429767" cy="14325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56203" y="8313420"/>
              <a:ext cx="295656" cy="173735"/>
            </a:xfrm>
            <a:prstGeom prst="rect">
              <a:avLst/>
            </a:prstGeom>
          </p:spPr>
        </p:pic>
      </p:grpSp>
      <p:sp>
        <p:nvSpPr>
          <p:cNvPr id="21" name="object 21"/>
          <p:cNvSpPr/>
          <p:nvPr/>
        </p:nvSpPr>
        <p:spPr>
          <a:xfrm>
            <a:off x="614172" y="288035"/>
            <a:ext cx="6537959" cy="9478010"/>
          </a:xfrm>
          <a:custGeom>
            <a:avLst/>
            <a:gdLst/>
            <a:ahLst/>
            <a:cxnLst/>
            <a:rect l="l" t="t" r="r" b="b"/>
            <a:pathLst>
              <a:path w="6537959" h="9478010">
                <a:moveTo>
                  <a:pt x="6521183" y="0"/>
                </a:moveTo>
                <a:lnTo>
                  <a:pt x="0" y="0"/>
                </a:lnTo>
                <a:lnTo>
                  <a:pt x="0" y="16764"/>
                </a:lnTo>
                <a:lnTo>
                  <a:pt x="6521183" y="16764"/>
                </a:lnTo>
                <a:lnTo>
                  <a:pt x="6521183" y="0"/>
                </a:lnTo>
                <a:close/>
              </a:path>
              <a:path w="6537959" h="9478010">
                <a:moveTo>
                  <a:pt x="6537960" y="12"/>
                </a:moveTo>
                <a:lnTo>
                  <a:pt x="6521196" y="12"/>
                </a:lnTo>
                <a:lnTo>
                  <a:pt x="6521196" y="16764"/>
                </a:lnTo>
                <a:lnTo>
                  <a:pt x="6521183" y="9461005"/>
                </a:lnTo>
                <a:lnTo>
                  <a:pt x="18288" y="9461005"/>
                </a:lnTo>
                <a:lnTo>
                  <a:pt x="18288" y="16776"/>
                </a:lnTo>
                <a:lnTo>
                  <a:pt x="0" y="16776"/>
                </a:lnTo>
                <a:lnTo>
                  <a:pt x="0" y="9461005"/>
                </a:lnTo>
                <a:lnTo>
                  <a:pt x="0" y="9477769"/>
                </a:lnTo>
                <a:lnTo>
                  <a:pt x="6521183" y="9477769"/>
                </a:lnTo>
                <a:lnTo>
                  <a:pt x="6537960" y="9477769"/>
                </a:lnTo>
                <a:lnTo>
                  <a:pt x="6537960" y="9461005"/>
                </a:lnTo>
                <a:lnTo>
                  <a:pt x="6537960" y="16776"/>
                </a:lnTo>
                <a:lnTo>
                  <a:pt x="6537960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69322" y="9500933"/>
            <a:ext cx="257810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10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1</a:t>
            </a:r>
            <a:r>
              <a:rPr sz="850" spc="-5" dirty="0">
                <a:latin typeface="Times New Roman"/>
                <a:cs typeface="Times New Roman"/>
              </a:rPr>
              <a:t>2</a:t>
            </a:r>
            <a:r>
              <a:rPr sz="850" spc="-1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-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94391" y="145044"/>
            <a:ext cx="843915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6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7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2479" y="1008888"/>
            <a:ext cx="2833116" cy="413156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971623" y="1058579"/>
            <a:ext cx="163830" cy="4806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50" spc="-20" dirty="0">
                <a:latin typeface="SimSun"/>
                <a:cs typeface="SimSun"/>
              </a:rPr>
              <a:t>208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  <a:p>
            <a:pPr marL="15240">
              <a:lnSpc>
                <a:spcPct val="100000"/>
              </a:lnSpc>
              <a:spcBef>
                <a:spcPts val="425"/>
              </a:spcBef>
            </a:pPr>
            <a:r>
              <a:rPr sz="550" spc="-20" dirty="0">
                <a:latin typeface="SimSun"/>
                <a:cs typeface="SimSun"/>
              </a:rPr>
              <a:t>207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550" spc="-20" dirty="0">
                <a:latin typeface="SimSun"/>
                <a:cs typeface="SimSun"/>
              </a:rPr>
              <a:t>206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550" spc="-20" dirty="0">
                <a:latin typeface="SimSun"/>
                <a:cs typeface="SimSun"/>
              </a:rPr>
              <a:t>205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1624" y="1656588"/>
            <a:ext cx="128015" cy="8077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92110" y="1631569"/>
            <a:ext cx="160655" cy="1117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50" spc="-20" dirty="0">
                <a:latin typeface="SimSun"/>
                <a:cs typeface="SimSun"/>
              </a:rPr>
              <a:t>202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96339" y="2991611"/>
            <a:ext cx="469900" cy="624840"/>
            <a:chOff x="1196339" y="2991611"/>
            <a:chExt cx="469900" cy="62484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6339" y="2991611"/>
              <a:ext cx="129539" cy="44500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4836" y="3537204"/>
              <a:ext cx="310895" cy="7924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186680" y="2936802"/>
            <a:ext cx="499109" cy="69215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430"/>
              </a:spcBef>
            </a:pPr>
            <a:r>
              <a:rPr sz="550" spc="-20" dirty="0">
                <a:latin typeface="SimSun"/>
                <a:cs typeface="SimSun"/>
              </a:rPr>
              <a:t>219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550" spc="-20" dirty="0">
                <a:latin typeface="SimSun"/>
                <a:cs typeface="SimSun"/>
              </a:rPr>
              <a:t>218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  <a:p>
            <a:pPr marL="12700" marR="342900">
              <a:lnSpc>
                <a:spcPct val="105500"/>
              </a:lnSpc>
              <a:spcBef>
                <a:spcPts val="425"/>
              </a:spcBef>
            </a:pPr>
            <a:r>
              <a:rPr sz="550" spc="5" dirty="0">
                <a:latin typeface="SimSun"/>
                <a:cs typeface="SimSun"/>
              </a:rPr>
              <a:t>  </a:t>
            </a:r>
            <a:r>
              <a:rPr sz="550" spc="-15" dirty="0">
                <a:latin typeface="SimSun"/>
                <a:cs typeface="SimSun"/>
              </a:rPr>
              <a:t>2</a:t>
            </a:r>
            <a:r>
              <a:rPr sz="550" spc="-30" dirty="0">
                <a:latin typeface="SimSun"/>
                <a:cs typeface="SimSun"/>
              </a:rPr>
              <a:t>1</a:t>
            </a:r>
            <a:r>
              <a:rPr sz="550" spc="-15" dirty="0">
                <a:latin typeface="SimSun"/>
                <a:cs typeface="SimSun"/>
              </a:rPr>
              <a:t>7</a:t>
            </a:r>
            <a:r>
              <a:rPr sz="550" spc="5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600">
              <a:latin typeface="SimSun"/>
              <a:cs typeface="SimSun"/>
            </a:endParaRPr>
          </a:p>
          <a:p>
            <a:pPr marL="169545">
              <a:lnSpc>
                <a:spcPct val="100000"/>
              </a:lnSpc>
            </a:pPr>
            <a:r>
              <a:rPr sz="550" spc="5" dirty="0">
                <a:latin typeface="SimSun"/>
                <a:cs typeface="SimSun"/>
              </a:rPr>
              <a:t>216</a:t>
            </a:r>
            <a:r>
              <a:rPr sz="550" spc="240" dirty="0">
                <a:latin typeface="SimSun"/>
                <a:cs typeface="SimSun"/>
              </a:rPr>
              <a:t> </a:t>
            </a:r>
            <a:r>
              <a:rPr sz="550" spc="-25" dirty="0">
                <a:latin typeface="SimSun"/>
                <a:cs typeface="SimSun"/>
              </a:rPr>
              <a:t>215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351532" y="3665220"/>
            <a:ext cx="455930" cy="416559"/>
            <a:chOff x="2351532" y="3665220"/>
            <a:chExt cx="455930" cy="416559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77667" y="3665220"/>
              <a:ext cx="129539" cy="20421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51532" y="4000500"/>
              <a:ext cx="126491" cy="80772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2340448" y="3622823"/>
            <a:ext cx="488315" cy="4686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340360">
              <a:lnSpc>
                <a:spcPct val="100000"/>
              </a:lnSpc>
              <a:spcBef>
                <a:spcPts val="335"/>
              </a:spcBef>
            </a:pPr>
            <a:r>
              <a:rPr sz="550" spc="-20" dirty="0">
                <a:latin typeface="SimSun"/>
                <a:cs typeface="SimSun"/>
              </a:rPr>
              <a:t>211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  <a:p>
            <a:pPr marL="338455">
              <a:lnSpc>
                <a:spcPct val="100000"/>
              </a:lnSpc>
              <a:spcBef>
                <a:spcPts val="240"/>
              </a:spcBef>
            </a:pPr>
            <a:r>
              <a:rPr sz="550" spc="-20" dirty="0">
                <a:latin typeface="SimSun"/>
                <a:cs typeface="SimSun"/>
              </a:rPr>
              <a:t>212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5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550" spc="-20" dirty="0">
                <a:latin typeface="SimSun"/>
                <a:cs typeface="SimSun"/>
              </a:rPr>
              <a:t>234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48155" y="4495800"/>
            <a:ext cx="126491" cy="8077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237051" y="4472460"/>
            <a:ext cx="160655" cy="1117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50" spc="-20" dirty="0">
                <a:latin typeface="SimSun"/>
                <a:cs typeface="SimSun"/>
              </a:rPr>
              <a:t>226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</p:txBody>
      </p:sp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88463" y="4479035"/>
            <a:ext cx="225551" cy="166116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78702" y="4463227"/>
            <a:ext cx="256540" cy="192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08585">
              <a:lnSpc>
                <a:spcPts val="650"/>
              </a:lnSpc>
              <a:spcBef>
                <a:spcPts val="110"/>
              </a:spcBef>
            </a:pPr>
            <a:r>
              <a:rPr sz="550" spc="-20" dirty="0">
                <a:latin typeface="SimSun"/>
                <a:cs typeface="SimSun"/>
              </a:rPr>
              <a:t>230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  <a:p>
            <a:pPr marL="12700">
              <a:lnSpc>
                <a:spcPts val="650"/>
              </a:lnSpc>
            </a:pPr>
            <a:r>
              <a:rPr sz="550" spc="-25" dirty="0">
                <a:latin typeface="SimSun"/>
                <a:cs typeface="SimSun"/>
              </a:rPr>
              <a:t>229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443227" y="4759452"/>
            <a:ext cx="668020" cy="370840"/>
            <a:chOff x="1443227" y="4759452"/>
            <a:chExt cx="668020" cy="370840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12036" y="4759452"/>
              <a:ext cx="298704" cy="24383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43227" y="5049012"/>
              <a:ext cx="128015" cy="80771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435176" y="4742169"/>
            <a:ext cx="698500" cy="3968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50545">
              <a:lnSpc>
                <a:spcPts val="655"/>
              </a:lnSpc>
              <a:spcBef>
                <a:spcPts val="110"/>
              </a:spcBef>
            </a:pPr>
            <a:r>
              <a:rPr sz="550" spc="-20" dirty="0">
                <a:latin typeface="SimSun"/>
                <a:cs typeface="SimSun"/>
              </a:rPr>
              <a:t>232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  <a:p>
            <a:pPr marL="487680">
              <a:lnSpc>
                <a:spcPts val="625"/>
              </a:lnSpc>
            </a:pPr>
            <a:r>
              <a:rPr sz="550" spc="-20" dirty="0">
                <a:latin typeface="SimSun"/>
                <a:cs typeface="SimSun"/>
              </a:rPr>
              <a:t>227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  <a:p>
            <a:pPr marL="379730">
              <a:lnSpc>
                <a:spcPts val="630"/>
              </a:lnSpc>
            </a:pPr>
            <a:r>
              <a:rPr sz="550" spc="-20" dirty="0">
                <a:latin typeface="SimSun"/>
                <a:cs typeface="SimSun"/>
              </a:rPr>
              <a:t>225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550" spc="-25" dirty="0">
                <a:latin typeface="SimSun"/>
                <a:cs typeface="SimSun"/>
              </a:rPr>
              <a:t>235</a:t>
            </a:r>
            <a:r>
              <a:rPr sz="550" dirty="0">
                <a:latin typeface="SimSun"/>
                <a:cs typeface="SimSun"/>
              </a:rPr>
              <a:t> </a:t>
            </a:r>
            <a:endParaRPr sz="550">
              <a:latin typeface="SimSun"/>
              <a:cs typeface="SimSun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3675888" y="906780"/>
          <a:ext cx="3119755" cy="68751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5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449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221-201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CX-221-130000-0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Turntable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assembly  </a:t>
                      </a:r>
                      <a:r>
                        <a:rPr sz="750" spc="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615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202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CX-221-120300-0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Jaw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sliding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plate(optional)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200-203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CX-200-120000-0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Jaw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cap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assembly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200-204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C-200-570000-0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Jaw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205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CX-200-140000-0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g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w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he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206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B-050-160000-0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Spring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Ø16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207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B-014-160401-0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Outer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boltM16×40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208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C-200-440000-0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Turntable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cap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44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221-209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CX-221-310000-0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Connection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rod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assembly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615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221-210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CX-221-280000-0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Square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turntable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615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211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CX-200-290000-0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Square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turntable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373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212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B-055-650001-0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Snap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ring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Ø65(shaft)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221-214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CX-221-110000-0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Jaw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slide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guide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with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pin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297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215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B-040-122520-1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washer  </a:t>
                      </a:r>
                      <a:r>
                        <a:rPr sz="750" spc="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Ø12X25X2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44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216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B-055-120001-0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Snap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ring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Ø12(shaft)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217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B-014-120801-0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boltM12×40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39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218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B-046-122050-1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Teeth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locking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Ø12x20.5x1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221-237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CW-104-021100-0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Complete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square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turntable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615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219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B-040-123030-1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Ø12X30X3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200-220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CX-200-300000-0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Connection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rod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nut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221-221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CX-221-110100-0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Jaw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slide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guide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without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pin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221-222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C-221-100400-0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Threaded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connection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rod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393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39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221-223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C-221-100200-0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Clamping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piston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rod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400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375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200-224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C-200-100100-0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cy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li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ou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h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nd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e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225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S-011-010808-0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Straight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union</a:t>
                      </a:r>
                      <a:r>
                        <a:rPr sz="750" spc="4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1/8"-Ø8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226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S-005-020075-0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V-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seal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20*28*7.5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227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S-000-063265-0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O-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seal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63*2.65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297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200-228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C-200-540000-0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Clamping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piston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Ø70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229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B-040-122520-1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Ø12X25X2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230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B-004-120071-1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Nut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M12X7X1.75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373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221-231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C-221-100500-0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Clamping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barrel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360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232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S-000-019262-0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O-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seal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Ø19.6X2.62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200-233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C-200-100300-0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Clamping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cover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with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handle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234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S-018-010808-0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235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B-001-080001-0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Self-locking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nut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M8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7373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221-236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CW-105-021101-0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Complete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clamping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</a:tbl>
          </a:graphicData>
        </a:graphic>
      </p:graphicFrame>
      <p:sp>
        <p:nvSpPr>
          <p:cNvPr id="25" name="object 25"/>
          <p:cNvSpPr/>
          <p:nvPr/>
        </p:nvSpPr>
        <p:spPr>
          <a:xfrm>
            <a:off x="614172" y="288035"/>
            <a:ext cx="6537959" cy="9478010"/>
          </a:xfrm>
          <a:custGeom>
            <a:avLst/>
            <a:gdLst/>
            <a:ahLst/>
            <a:cxnLst/>
            <a:rect l="l" t="t" r="r" b="b"/>
            <a:pathLst>
              <a:path w="6537959" h="9478010">
                <a:moveTo>
                  <a:pt x="6521183" y="0"/>
                </a:moveTo>
                <a:lnTo>
                  <a:pt x="0" y="0"/>
                </a:lnTo>
                <a:lnTo>
                  <a:pt x="0" y="16764"/>
                </a:lnTo>
                <a:lnTo>
                  <a:pt x="6521183" y="16764"/>
                </a:lnTo>
                <a:lnTo>
                  <a:pt x="6521183" y="0"/>
                </a:lnTo>
                <a:close/>
              </a:path>
              <a:path w="6537959" h="9478010">
                <a:moveTo>
                  <a:pt x="6537960" y="12"/>
                </a:moveTo>
                <a:lnTo>
                  <a:pt x="6521196" y="12"/>
                </a:lnTo>
                <a:lnTo>
                  <a:pt x="6521196" y="16764"/>
                </a:lnTo>
                <a:lnTo>
                  <a:pt x="6521183" y="9461005"/>
                </a:lnTo>
                <a:lnTo>
                  <a:pt x="18288" y="9461005"/>
                </a:lnTo>
                <a:lnTo>
                  <a:pt x="18288" y="16776"/>
                </a:lnTo>
                <a:lnTo>
                  <a:pt x="0" y="16776"/>
                </a:lnTo>
                <a:lnTo>
                  <a:pt x="0" y="9461005"/>
                </a:lnTo>
                <a:lnTo>
                  <a:pt x="0" y="9477769"/>
                </a:lnTo>
                <a:lnTo>
                  <a:pt x="6521183" y="9477769"/>
                </a:lnTo>
                <a:lnTo>
                  <a:pt x="6537960" y="9477769"/>
                </a:lnTo>
                <a:lnTo>
                  <a:pt x="6537960" y="9461005"/>
                </a:lnTo>
                <a:lnTo>
                  <a:pt x="6537960" y="16776"/>
                </a:lnTo>
                <a:lnTo>
                  <a:pt x="6537960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33009" y="9500933"/>
            <a:ext cx="277495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-3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Times New Roman"/>
                <a:cs typeface="Times New Roman"/>
              </a:rPr>
              <a:t>13</a:t>
            </a:r>
            <a:r>
              <a:rPr sz="850" spc="-3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–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12385" y="145044"/>
            <a:ext cx="843915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6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7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22604" y="3351276"/>
          <a:ext cx="5881370" cy="53708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6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3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96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1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526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200-13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C-200-360000-0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Bead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breaker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arm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spring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320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B-055-160001-0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Snap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ring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Ø16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200-301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B-010-140301-0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boltM14×30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321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B-040-162820-1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302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B-001-060001-0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Self-locking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nut</a:t>
                      </a:r>
                      <a:r>
                        <a:rPr sz="750" spc="4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M6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200-321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S-000-175500-0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O-seal  </a:t>
                      </a:r>
                      <a:r>
                        <a:rPr sz="750" spc="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Ø173.4x5.3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449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303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S-018-010408-0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U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0°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)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200-322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CX-200-030000-0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Bead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breaker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arm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304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B-001-160001-1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Nut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M16*1.5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200-323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CX-200-040000-0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ad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k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p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8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305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B-040-162820-1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washer</a:t>
                      </a:r>
                      <a:r>
                        <a:rPr sz="750" spc="5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Ø16*28*2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200-324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CX-200-050600-0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Bead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breaker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ti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g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pi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3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306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S-000-016265-0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O-seal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16*2.65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325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B-040-122520-1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4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Ø12*24*2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307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S-000-020265-0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O-seal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20*2.65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326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B-001-120001-0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Self-locking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nut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M12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200-308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S-000-180500-0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sea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180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327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B-040-083030-1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49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Ø8*30*3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200-309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CX-200-050500-0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Bead</a:t>
                      </a:r>
                      <a:r>
                        <a:rPr sz="750" spc="4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breaker cylinder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cover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assembly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328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B-050-080000-0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Spring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Ø8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200-310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C-200-050100-0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Bead</a:t>
                      </a:r>
                      <a:r>
                        <a:rPr sz="750" spc="4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breaker cylinder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piston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rod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329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B-014-080201-0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Outer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M8×20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311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S-005-168115-0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V-seal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185X168X11.5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330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S-011-010808-0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Straight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union1/8-Ø8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200-312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C-200-050200-0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Bead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breaker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piston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200-334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CW-108-020000-0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Complete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Bead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breaker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75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200-313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CX-200-050300-0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Bead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breaker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barrel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350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CW-112-209800-0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Bead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breaker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u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st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al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314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B-010-060161-0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 head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M6×16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351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S-012-010808-0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U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on</a:t>
                      </a: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9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°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)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75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200-315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CX-200-070000-0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Bead breaker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shovel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assembly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352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C-098-600200-0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Bead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breaker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exhaust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valve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cover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316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B-010-120901-0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M12×90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353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C-098-600400-0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Seal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317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B-001-160001-1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Self-locking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nut</a:t>
                      </a:r>
                      <a:r>
                        <a:rPr sz="750" spc="4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M16*1.5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354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C-098-600300-0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Bidirectional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seal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318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U-006-000001-2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G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u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355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C-098-600100-0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Bead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breaker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exhaust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valve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barrel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200-370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C-200-070600-0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Bead breaker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shovel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protection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cover(optional)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356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S-023-010401-6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Muffler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319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B-050-140000-0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Spring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Ø14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357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S-010-010408-0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Straight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union1/8-Ø8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1010412" y="605027"/>
            <a:ext cx="5020310" cy="2471420"/>
            <a:chOff x="1010412" y="605027"/>
            <a:chExt cx="5020310" cy="24714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0412" y="874775"/>
              <a:ext cx="3014471" cy="22006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14222" y="981456"/>
              <a:ext cx="0" cy="2094230"/>
            </a:xfrm>
            <a:custGeom>
              <a:avLst/>
              <a:gdLst/>
              <a:ahLst/>
              <a:cxnLst/>
              <a:rect l="l" t="t" r="r" b="b"/>
              <a:pathLst>
                <a:path h="2094230">
                  <a:moveTo>
                    <a:pt x="0" y="0"/>
                  </a:moveTo>
                  <a:lnTo>
                    <a:pt x="0" y="2093976"/>
                  </a:lnTo>
                </a:path>
              </a:pathLst>
            </a:custGeom>
            <a:ln w="3175">
              <a:solidFill>
                <a:srgbClr val="26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13460" y="1677936"/>
              <a:ext cx="3129280" cy="1397635"/>
            </a:xfrm>
            <a:custGeom>
              <a:avLst/>
              <a:gdLst/>
              <a:ahLst/>
              <a:cxnLst/>
              <a:rect l="l" t="t" r="r" b="b"/>
              <a:pathLst>
                <a:path w="3129279" h="1397635">
                  <a:moveTo>
                    <a:pt x="45720" y="1395984"/>
                  </a:moveTo>
                  <a:lnTo>
                    <a:pt x="0" y="1395984"/>
                  </a:lnTo>
                  <a:lnTo>
                    <a:pt x="0" y="1397508"/>
                  </a:lnTo>
                  <a:lnTo>
                    <a:pt x="45720" y="1397508"/>
                  </a:lnTo>
                  <a:lnTo>
                    <a:pt x="45720" y="1395984"/>
                  </a:lnTo>
                  <a:close/>
                </a:path>
                <a:path w="3129279" h="1397635">
                  <a:moveTo>
                    <a:pt x="150876" y="1395984"/>
                  </a:moveTo>
                  <a:lnTo>
                    <a:pt x="80772" y="1395984"/>
                  </a:lnTo>
                  <a:lnTo>
                    <a:pt x="80772" y="1397508"/>
                  </a:lnTo>
                  <a:lnTo>
                    <a:pt x="150876" y="1397508"/>
                  </a:lnTo>
                  <a:lnTo>
                    <a:pt x="150876" y="1395984"/>
                  </a:lnTo>
                  <a:close/>
                </a:path>
                <a:path w="3129279" h="1397635">
                  <a:moveTo>
                    <a:pt x="254495" y="1395984"/>
                  </a:moveTo>
                  <a:lnTo>
                    <a:pt x="184404" y="1395984"/>
                  </a:lnTo>
                  <a:lnTo>
                    <a:pt x="184404" y="1397508"/>
                  </a:lnTo>
                  <a:lnTo>
                    <a:pt x="254495" y="1397508"/>
                  </a:lnTo>
                  <a:lnTo>
                    <a:pt x="254495" y="1395984"/>
                  </a:lnTo>
                  <a:close/>
                </a:path>
                <a:path w="3129279" h="1397635">
                  <a:moveTo>
                    <a:pt x="359664" y="1395984"/>
                  </a:moveTo>
                  <a:lnTo>
                    <a:pt x="289560" y="1395984"/>
                  </a:lnTo>
                  <a:lnTo>
                    <a:pt x="289560" y="1397508"/>
                  </a:lnTo>
                  <a:lnTo>
                    <a:pt x="359664" y="1397508"/>
                  </a:lnTo>
                  <a:lnTo>
                    <a:pt x="359664" y="1395984"/>
                  </a:lnTo>
                  <a:close/>
                </a:path>
                <a:path w="3129279" h="1397635">
                  <a:moveTo>
                    <a:pt x="437388" y="1395984"/>
                  </a:moveTo>
                  <a:lnTo>
                    <a:pt x="394716" y="1395984"/>
                  </a:lnTo>
                  <a:lnTo>
                    <a:pt x="394716" y="1397508"/>
                  </a:lnTo>
                  <a:lnTo>
                    <a:pt x="437388" y="1397508"/>
                  </a:lnTo>
                  <a:lnTo>
                    <a:pt x="437388" y="1395984"/>
                  </a:lnTo>
                  <a:close/>
                </a:path>
                <a:path w="3129279" h="1397635">
                  <a:moveTo>
                    <a:pt x="2243328" y="1395984"/>
                  </a:moveTo>
                  <a:lnTo>
                    <a:pt x="2173224" y="1395984"/>
                  </a:lnTo>
                  <a:lnTo>
                    <a:pt x="2173224" y="1397508"/>
                  </a:lnTo>
                  <a:lnTo>
                    <a:pt x="2243328" y="1397508"/>
                  </a:lnTo>
                  <a:lnTo>
                    <a:pt x="2243328" y="1395984"/>
                  </a:lnTo>
                  <a:close/>
                </a:path>
                <a:path w="3129279" h="1397635">
                  <a:moveTo>
                    <a:pt x="2348484" y="1395984"/>
                  </a:moveTo>
                  <a:lnTo>
                    <a:pt x="2278380" y="1395984"/>
                  </a:lnTo>
                  <a:lnTo>
                    <a:pt x="2278380" y="1397508"/>
                  </a:lnTo>
                  <a:lnTo>
                    <a:pt x="2348484" y="1397508"/>
                  </a:lnTo>
                  <a:lnTo>
                    <a:pt x="2348484" y="1395984"/>
                  </a:lnTo>
                  <a:close/>
                </a:path>
                <a:path w="3129279" h="1397635">
                  <a:moveTo>
                    <a:pt x="2452116" y="1395984"/>
                  </a:moveTo>
                  <a:lnTo>
                    <a:pt x="2382012" y="1395984"/>
                  </a:lnTo>
                  <a:lnTo>
                    <a:pt x="2382012" y="1397508"/>
                  </a:lnTo>
                  <a:lnTo>
                    <a:pt x="2452116" y="1397508"/>
                  </a:lnTo>
                  <a:lnTo>
                    <a:pt x="2452116" y="1395984"/>
                  </a:lnTo>
                  <a:close/>
                </a:path>
                <a:path w="3129279" h="1397635">
                  <a:moveTo>
                    <a:pt x="2557272" y="1395984"/>
                  </a:moveTo>
                  <a:lnTo>
                    <a:pt x="2487155" y="1395984"/>
                  </a:lnTo>
                  <a:lnTo>
                    <a:pt x="2487155" y="1397508"/>
                  </a:lnTo>
                  <a:lnTo>
                    <a:pt x="2557272" y="1397508"/>
                  </a:lnTo>
                  <a:lnTo>
                    <a:pt x="2557272" y="1395984"/>
                  </a:lnTo>
                  <a:close/>
                </a:path>
                <a:path w="3129279" h="1397635">
                  <a:moveTo>
                    <a:pt x="2662428" y="1395984"/>
                  </a:moveTo>
                  <a:lnTo>
                    <a:pt x="2592324" y="1395984"/>
                  </a:lnTo>
                  <a:lnTo>
                    <a:pt x="2592324" y="1397508"/>
                  </a:lnTo>
                  <a:lnTo>
                    <a:pt x="2662428" y="1397508"/>
                  </a:lnTo>
                  <a:lnTo>
                    <a:pt x="2662428" y="1395984"/>
                  </a:lnTo>
                  <a:close/>
                </a:path>
                <a:path w="3129279" h="1397635">
                  <a:moveTo>
                    <a:pt x="2766047" y="1395984"/>
                  </a:moveTo>
                  <a:lnTo>
                    <a:pt x="2697480" y="1395984"/>
                  </a:lnTo>
                  <a:lnTo>
                    <a:pt x="2697480" y="1397508"/>
                  </a:lnTo>
                  <a:lnTo>
                    <a:pt x="2766047" y="1397508"/>
                  </a:lnTo>
                  <a:lnTo>
                    <a:pt x="2766047" y="1395984"/>
                  </a:lnTo>
                  <a:close/>
                </a:path>
                <a:path w="3129279" h="1397635">
                  <a:moveTo>
                    <a:pt x="2871216" y="1395984"/>
                  </a:moveTo>
                  <a:lnTo>
                    <a:pt x="2801112" y="1395984"/>
                  </a:lnTo>
                  <a:lnTo>
                    <a:pt x="2801112" y="1397508"/>
                  </a:lnTo>
                  <a:lnTo>
                    <a:pt x="2871216" y="1397508"/>
                  </a:lnTo>
                  <a:lnTo>
                    <a:pt x="2871216" y="1395984"/>
                  </a:lnTo>
                  <a:close/>
                </a:path>
                <a:path w="3129279" h="1397635">
                  <a:moveTo>
                    <a:pt x="2951988" y="1327391"/>
                  </a:moveTo>
                  <a:lnTo>
                    <a:pt x="2950464" y="1327391"/>
                  </a:lnTo>
                  <a:lnTo>
                    <a:pt x="2950464" y="1395971"/>
                  </a:lnTo>
                  <a:lnTo>
                    <a:pt x="2906268" y="1395971"/>
                  </a:lnTo>
                  <a:lnTo>
                    <a:pt x="2906268" y="1397495"/>
                  </a:lnTo>
                  <a:lnTo>
                    <a:pt x="2950464" y="1397495"/>
                  </a:lnTo>
                  <a:lnTo>
                    <a:pt x="2951988" y="1397495"/>
                  </a:lnTo>
                  <a:lnTo>
                    <a:pt x="2951988" y="1327391"/>
                  </a:lnTo>
                  <a:close/>
                </a:path>
                <a:path w="3129279" h="1397635">
                  <a:moveTo>
                    <a:pt x="2951988" y="1229868"/>
                  </a:moveTo>
                  <a:lnTo>
                    <a:pt x="2950464" y="1229868"/>
                  </a:lnTo>
                  <a:lnTo>
                    <a:pt x="2950464" y="1293876"/>
                  </a:lnTo>
                  <a:lnTo>
                    <a:pt x="2951988" y="1293876"/>
                  </a:lnTo>
                  <a:lnTo>
                    <a:pt x="2951988" y="1229868"/>
                  </a:lnTo>
                  <a:close/>
                </a:path>
                <a:path w="3129279" h="1397635">
                  <a:moveTo>
                    <a:pt x="2951988" y="1133856"/>
                  </a:moveTo>
                  <a:lnTo>
                    <a:pt x="2950464" y="1133856"/>
                  </a:lnTo>
                  <a:lnTo>
                    <a:pt x="2950464" y="1197864"/>
                  </a:lnTo>
                  <a:lnTo>
                    <a:pt x="2951988" y="1197864"/>
                  </a:lnTo>
                  <a:lnTo>
                    <a:pt x="2951988" y="1133856"/>
                  </a:lnTo>
                  <a:close/>
                </a:path>
                <a:path w="3129279" h="1397635">
                  <a:moveTo>
                    <a:pt x="3043428" y="1524"/>
                  </a:moveTo>
                  <a:lnTo>
                    <a:pt x="3020555" y="0"/>
                  </a:lnTo>
                  <a:lnTo>
                    <a:pt x="3020555" y="1524"/>
                  </a:lnTo>
                  <a:lnTo>
                    <a:pt x="3043428" y="3035"/>
                  </a:lnTo>
                  <a:lnTo>
                    <a:pt x="3043428" y="1524"/>
                  </a:lnTo>
                  <a:close/>
                </a:path>
                <a:path w="3129279" h="1397635">
                  <a:moveTo>
                    <a:pt x="3128772" y="6096"/>
                  </a:moveTo>
                  <a:lnTo>
                    <a:pt x="3047987" y="0"/>
                  </a:lnTo>
                  <a:lnTo>
                    <a:pt x="3047987" y="1524"/>
                  </a:lnTo>
                  <a:lnTo>
                    <a:pt x="3067634" y="3035"/>
                  </a:lnTo>
                  <a:lnTo>
                    <a:pt x="3055620" y="3035"/>
                  </a:lnTo>
                  <a:lnTo>
                    <a:pt x="3055620" y="4559"/>
                  </a:lnTo>
                  <a:lnTo>
                    <a:pt x="3067812" y="4559"/>
                  </a:lnTo>
                  <a:lnTo>
                    <a:pt x="3069209" y="3162"/>
                  </a:lnTo>
                  <a:lnTo>
                    <a:pt x="3127248" y="7620"/>
                  </a:lnTo>
                  <a:lnTo>
                    <a:pt x="3128772" y="6096"/>
                  </a:lnTo>
                  <a:close/>
                </a:path>
              </a:pathLst>
            </a:custGeom>
            <a:solidFill>
              <a:srgbClr val="26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75759" y="605027"/>
              <a:ext cx="1854708" cy="242468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4855" y="2281427"/>
              <a:ext cx="149351" cy="8839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522476" y="2296667"/>
              <a:ext cx="117475" cy="53340"/>
            </a:xfrm>
            <a:custGeom>
              <a:avLst/>
              <a:gdLst/>
              <a:ahLst/>
              <a:cxnLst/>
              <a:rect l="l" t="t" r="r" b="b"/>
              <a:pathLst>
                <a:path w="117475" h="53339">
                  <a:moveTo>
                    <a:pt x="6096" y="15240"/>
                  </a:moveTo>
                  <a:lnTo>
                    <a:pt x="4572" y="15240"/>
                  </a:lnTo>
                  <a:lnTo>
                    <a:pt x="3048" y="13716"/>
                  </a:lnTo>
                  <a:lnTo>
                    <a:pt x="1524" y="13716"/>
                  </a:lnTo>
                  <a:lnTo>
                    <a:pt x="1524" y="7620"/>
                  </a:lnTo>
                  <a:lnTo>
                    <a:pt x="3048" y="4572"/>
                  </a:lnTo>
                  <a:lnTo>
                    <a:pt x="12192" y="0"/>
                  </a:lnTo>
                  <a:lnTo>
                    <a:pt x="21336" y="0"/>
                  </a:lnTo>
                  <a:lnTo>
                    <a:pt x="24384" y="1524"/>
                  </a:lnTo>
                  <a:lnTo>
                    <a:pt x="13716" y="1524"/>
                  </a:lnTo>
                  <a:lnTo>
                    <a:pt x="12192" y="3048"/>
                  </a:lnTo>
                  <a:lnTo>
                    <a:pt x="9144" y="3048"/>
                  </a:lnTo>
                  <a:lnTo>
                    <a:pt x="7620" y="4572"/>
                  </a:lnTo>
                  <a:lnTo>
                    <a:pt x="6096" y="4572"/>
                  </a:lnTo>
                  <a:lnTo>
                    <a:pt x="6096" y="7620"/>
                  </a:lnTo>
                  <a:lnTo>
                    <a:pt x="7620" y="9144"/>
                  </a:lnTo>
                  <a:lnTo>
                    <a:pt x="7620" y="13716"/>
                  </a:lnTo>
                  <a:lnTo>
                    <a:pt x="6096" y="15240"/>
                  </a:lnTo>
                  <a:close/>
                </a:path>
                <a:path w="117475" h="53339">
                  <a:moveTo>
                    <a:pt x="27432" y="50292"/>
                  </a:moveTo>
                  <a:lnTo>
                    <a:pt x="22860" y="50292"/>
                  </a:lnTo>
                  <a:lnTo>
                    <a:pt x="24384" y="47244"/>
                  </a:lnTo>
                  <a:lnTo>
                    <a:pt x="25908" y="45720"/>
                  </a:lnTo>
                  <a:lnTo>
                    <a:pt x="27432" y="42672"/>
                  </a:lnTo>
                  <a:lnTo>
                    <a:pt x="27432" y="33528"/>
                  </a:lnTo>
                  <a:lnTo>
                    <a:pt x="25908" y="32004"/>
                  </a:lnTo>
                  <a:lnTo>
                    <a:pt x="24384" y="28956"/>
                  </a:lnTo>
                  <a:lnTo>
                    <a:pt x="22860" y="27432"/>
                  </a:lnTo>
                  <a:lnTo>
                    <a:pt x="18288" y="25908"/>
                  </a:lnTo>
                  <a:lnTo>
                    <a:pt x="12192" y="25908"/>
                  </a:lnTo>
                  <a:lnTo>
                    <a:pt x="12192" y="24384"/>
                  </a:lnTo>
                  <a:lnTo>
                    <a:pt x="16764" y="24384"/>
                  </a:lnTo>
                  <a:lnTo>
                    <a:pt x="22860" y="21336"/>
                  </a:lnTo>
                  <a:lnTo>
                    <a:pt x="24384" y="18288"/>
                  </a:lnTo>
                  <a:lnTo>
                    <a:pt x="25908" y="16764"/>
                  </a:lnTo>
                  <a:lnTo>
                    <a:pt x="25908" y="10668"/>
                  </a:lnTo>
                  <a:lnTo>
                    <a:pt x="24384" y="7620"/>
                  </a:lnTo>
                  <a:lnTo>
                    <a:pt x="22860" y="6096"/>
                  </a:lnTo>
                  <a:lnTo>
                    <a:pt x="21336" y="3048"/>
                  </a:lnTo>
                  <a:lnTo>
                    <a:pt x="18288" y="1524"/>
                  </a:lnTo>
                  <a:lnTo>
                    <a:pt x="24384" y="1524"/>
                  </a:lnTo>
                  <a:lnTo>
                    <a:pt x="27432" y="4572"/>
                  </a:lnTo>
                  <a:lnTo>
                    <a:pt x="30480" y="6096"/>
                  </a:lnTo>
                  <a:lnTo>
                    <a:pt x="32004" y="9144"/>
                  </a:lnTo>
                  <a:lnTo>
                    <a:pt x="32004" y="15240"/>
                  </a:lnTo>
                  <a:lnTo>
                    <a:pt x="30480" y="16764"/>
                  </a:lnTo>
                  <a:lnTo>
                    <a:pt x="28956" y="19812"/>
                  </a:lnTo>
                  <a:lnTo>
                    <a:pt x="27432" y="21336"/>
                  </a:lnTo>
                  <a:lnTo>
                    <a:pt x="21336" y="24384"/>
                  </a:lnTo>
                  <a:lnTo>
                    <a:pt x="25908" y="25908"/>
                  </a:lnTo>
                  <a:lnTo>
                    <a:pt x="28956" y="27432"/>
                  </a:lnTo>
                  <a:lnTo>
                    <a:pt x="30480" y="30480"/>
                  </a:lnTo>
                  <a:lnTo>
                    <a:pt x="33528" y="33528"/>
                  </a:lnTo>
                  <a:lnTo>
                    <a:pt x="33528" y="42672"/>
                  </a:lnTo>
                  <a:lnTo>
                    <a:pt x="32004" y="45720"/>
                  </a:lnTo>
                  <a:lnTo>
                    <a:pt x="27432" y="50292"/>
                  </a:lnTo>
                  <a:close/>
                </a:path>
                <a:path w="117475" h="53339">
                  <a:moveTo>
                    <a:pt x="6096" y="39624"/>
                  </a:moveTo>
                  <a:lnTo>
                    <a:pt x="3048" y="39624"/>
                  </a:lnTo>
                  <a:lnTo>
                    <a:pt x="3048" y="38100"/>
                  </a:lnTo>
                  <a:lnTo>
                    <a:pt x="6096" y="38100"/>
                  </a:lnTo>
                  <a:lnTo>
                    <a:pt x="6096" y="39624"/>
                  </a:lnTo>
                  <a:close/>
                </a:path>
                <a:path w="117475" h="53339">
                  <a:moveTo>
                    <a:pt x="21336" y="53340"/>
                  </a:moveTo>
                  <a:lnTo>
                    <a:pt x="10668" y="53340"/>
                  </a:lnTo>
                  <a:lnTo>
                    <a:pt x="4572" y="50292"/>
                  </a:lnTo>
                  <a:lnTo>
                    <a:pt x="0" y="45720"/>
                  </a:lnTo>
                  <a:lnTo>
                    <a:pt x="0" y="41148"/>
                  </a:lnTo>
                  <a:lnTo>
                    <a:pt x="1524" y="39624"/>
                  </a:lnTo>
                  <a:lnTo>
                    <a:pt x="7620" y="39624"/>
                  </a:lnTo>
                  <a:lnTo>
                    <a:pt x="7620" y="45720"/>
                  </a:lnTo>
                  <a:lnTo>
                    <a:pt x="6096" y="45720"/>
                  </a:lnTo>
                  <a:lnTo>
                    <a:pt x="6096" y="47244"/>
                  </a:lnTo>
                  <a:lnTo>
                    <a:pt x="9144" y="50292"/>
                  </a:lnTo>
                  <a:lnTo>
                    <a:pt x="27432" y="50292"/>
                  </a:lnTo>
                  <a:lnTo>
                    <a:pt x="25908" y="51816"/>
                  </a:lnTo>
                  <a:lnTo>
                    <a:pt x="21336" y="53340"/>
                  </a:lnTo>
                  <a:close/>
                </a:path>
                <a:path w="117475" h="53339">
                  <a:moveTo>
                    <a:pt x="47244" y="28956"/>
                  </a:moveTo>
                  <a:lnTo>
                    <a:pt x="44196" y="28956"/>
                  </a:lnTo>
                  <a:lnTo>
                    <a:pt x="45720" y="0"/>
                  </a:lnTo>
                  <a:lnTo>
                    <a:pt x="74676" y="0"/>
                  </a:lnTo>
                  <a:lnTo>
                    <a:pt x="73152" y="4572"/>
                  </a:lnTo>
                  <a:lnTo>
                    <a:pt x="48768" y="4572"/>
                  </a:lnTo>
                  <a:lnTo>
                    <a:pt x="47244" y="25908"/>
                  </a:lnTo>
                  <a:lnTo>
                    <a:pt x="48768" y="25908"/>
                  </a:lnTo>
                  <a:lnTo>
                    <a:pt x="47244" y="28956"/>
                  </a:lnTo>
                  <a:close/>
                </a:path>
                <a:path w="117475" h="53339">
                  <a:moveTo>
                    <a:pt x="48768" y="25908"/>
                  </a:moveTo>
                  <a:lnTo>
                    <a:pt x="47244" y="25908"/>
                  </a:lnTo>
                  <a:lnTo>
                    <a:pt x="48768" y="22860"/>
                  </a:lnTo>
                  <a:lnTo>
                    <a:pt x="51816" y="21336"/>
                  </a:lnTo>
                  <a:lnTo>
                    <a:pt x="53340" y="19812"/>
                  </a:lnTo>
                  <a:lnTo>
                    <a:pt x="65532" y="19812"/>
                  </a:lnTo>
                  <a:lnTo>
                    <a:pt x="71628" y="22860"/>
                  </a:lnTo>
                  <a:lnTo>
                    <a:pt x="51816" y="22860"/>
                  </a:lnTo>
                  <a:lnTo>
                    <a:pt x="48768" y="25908"/>
                  </a:lnTo>
                  <a:close/>
                </a:path>
                <a:path w="117475" h="53339">
                  <a:moveTo>
                    <a:pt x="70104" y="50292"/>
                  </a:moveTo>
                  <a:lnTo>
                    <a:pt x="64008" y="50292"/>
                  </a:lnTo>
                  <a:lnTo>
                    <a:pt x="67056" y="47244"/>
                  </a:lnTo>
                  <a:lnTo>
                    <a:pt x="70104" y="41148"/>
                  </a:lnTo>
                  <a:lnTo>
                    <a:pt x="70104" y="32004"/>
                  </a:lnTo>
                  <a:lnTo>
                    <a:pt x="65532" y="22860"/>
                  </a:lnTo>
                  <a:lnTo>
                    <a:pt x="71628" y="22860"/>
                  </a:lnTo>
                  <a:lnTo>
                    <a:pt x="74676" y="25908"/>
                  </a:lnTo>
                  <a:lnTo>
                    <a:pt x="76200" y="30480"/>
                  </a:lnTo>
                  <a:lnTo>
                    <a:pt x="76200" y="41148"/>
                  </a:lnTo>
                  <a:lnTo>
                    <a:pt x="74676" y="44196"/>
                  </a:lnTo>
                  <a:lnTo>
                    <a:pt x="71628" y="48768"/>
                  </a:lnTo>
                  <a:lnTo>
                    <a:pt x="70104" y="50292"/>
                  </a:lnTo>
                  <a:close/>
                </a:path>
                <a:path w="117475" h="53339">
                  <a:moveTo>
                    <a:pt x="64008" y="53340"/>
                  </a:moveTo>
                  <a:lnTo>
                    <a:pt x="53340" y="53340"/>
                  </a:lnTo>
                  <a:lnTo>
                    <a:pt x="47244" y="50292"/>
                  </a:lnTo>
                  <a:lnTo>
                    <a:pt x="42672" y="47244"/>
                  </a:lnTo>
                  <a:lnTo>
                    <a:pt x="41148" y="45720"/>
                  </a:lnTo>
                  <a:lnTo>
                    <a:pt x="41148" y="41148"/>
                  </a:lnTo>
                  <a:lnTo>
                    <a:pt x="44196" y="38100"/>
                  </a:lnTo>
                  <a:lnTo>
                    <a:pt x="48768" y="38100"/>
                  </a:lnTo>
                  <a:lnTo>
                    <a:pt x="48768" y="39624"/>
                  </a:lnTo>
                  <a:lnTo>
                    <a:pt x="50292" y="39624"/>
                  </a:lnTo>
                  <a:lnTo>
                    <a:pt x="50292" y="42672"/>
                  </a:lnTo>
                  <a:lnTo>
                    <a:pt x="48768" y="42672"/>
                  </a:lnTo>
                  <a:lnTo>
                    <a:pt x="48768" y="44196"/>
                  </a:lnTo>
                  <a:lnTo>
                    <a:pt x="47244" y="45720"/>
                  </a:lnTo>
                  <a:lnTo>
                    <a:pt x="47244" y="47244"/>
                  </a:lnTo>
                  <a:lnTo>
                    <a:pt x="50292" y="50292"/>
                  </a:lnTo>
                  <a:lnTo>
                    <a:pt x="70104" y="50292"/>
                  </a:lnTo>
                  <a:lnTo>
                    <a:pt x="68580" y="51816"/>
                  </a:lnTo>
                  <a:lnTo>
                    <a:pt x="64008" y="53340"/>
                  </a:lnTo>
                  <a:close/>
                </a:path>
                <a:path w="117475" h="53339">
                  <a:moveTo>
                    <a:pt x="105156" y="53340"/>
                  </a:moveTo>
                  <a:lnTo>
                    <a:pt x="94488" y="53340"/>
                  </a:lnTo>
                  <a:lnTo>
                    <a:pt x="86868" y="45720"/>
                  </a:lnTo>
                  <a:lnTo>
                    <a:pt x="83820" y="41148"/>
                  </a:lnTo>
                  <a:lnTo>
                    <a:pt x="82296" y="35052"/>
                  </a:lnTo>
                  <a:lnTo>
                    <a:pt x="82296" y="18288"/>
                  </a:lnTo>
                  <a:lnTo>
                    <a:pt x="83820" y="12192"/>
                  </a:lnTo>
                  <a:lnTo>
                    <a:pt x="89916" y="3048"/>
                  </a:lnTo>
                  <a:lnTo>
                    <a:pt x="94488" y="0"/>
                  </a:lnTo>
                  <a:lnTo>
                    <a:pt x="105156" y="0"/>
                  </a:lnTo>
                  <a:lnTo>
                    <a:pt x="109728" y="3048"/>
                  </a:lnTo>
                  <a:lnTo>
                    <a:pt x="97536" y="3048"/>
                  </a:lnTo>
                  <a:lnTo>
                    <a:pt x="94488" y="4572"/>
                  </a:lnTo>
                  <a:lnTo>
                    <a:pt x="91440" y="9144"/>
                  </a:lnTo>
                  <a:lnTo>
                    <a:pt x="89916" y="13716"/>
                  </a:lnTo>
                  <a:lnTo>
                    <a:pt x="88392" y="19812"/>
                  </a:lnTo>
                  <a:lnTo>
                    <a:pt x="88392" y="33528"/>
                  </a:lnTo>
                  <a:lnTo>
                    <a:pt x="89916" y="39624"/>
                  </a:lnTo>
                  <a:lnTo>
                    <a:pt x="91440" y="44196"/>
                  </a:lnTo>
                  <a:lnTo>
                    <a:pt x="94488" y="48768"/>
                  </a:lnTo>
                  <a:lnTo>
                    <a:pt x="97536" y="50292"/>
                  </a:lnTo>
                  <a:lnTo>
                    <a:pt x="109728" y="50292"/>
                  </a:lnTo>
                  <a:lnTo>
                    <a:pt x="105156" y="53340"/>
                  </a:lnTo>
                  <a:close/>
                </a:path>
                <a:path w="117475" h="53339">
                  <a:moveTo>
                    <a:pt x="109728" y="50292"/>
                  </a:moveTo>
                  <a:lnTo>
                    <a:pt x="103632" y="50292"/>
                  </a:lnTo>
                  <a:lnTo>
                    <a:pt x="106680" y="48768"/>
                  </a:lnTo>
                  <a:lnTo>
                    <a:pt x="109728" y="39624"/>
                  </a:lnTo>
                  <a:lnTo>
                    <a:pt x="111252" y="33528"/>
                  </a:lnTo>
                  <a:lnTo>
                    <a:pt x="111252" y="13716"/>
                  </a:lnTo>
                  <a:lnTo>
                    <a:pt x="108204" y="9144"/>
                  </a:lnTo>
                  <a:lnTo>
                    <a:pt x="106680" y="4572"/>
                  </a:lnTo>
                  <a:lnTo>
                    <a:pt x="103632" y="3048"/>
                  </a:lnTo>
                  <a:lnTo>
                    <a:pt x="109728" y="3048"/>
                  </a:lnTo>
                  <a:lnTo>
                    <a:pt x="115824" y="12192"/>
                  </a:lnTo>
                  <a:lnTo>
                    <a:pt x="117348" y="18288"/>
                  </a:lnTo>
                  <a:lnTo>
                    <a:pt x="117348" y="35052"/>
                  </a:lnTo>
                  <a:lnTo>
                    <a:pt x="115824" y="41148"/>
                  </a:lnTo>
                  <a:lnTo>
                    <a:pt x="109728" y="50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67227" y="2343911"/>
              <a:ext cx="146304" cy="8991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973324" y="2360676"/>
              <a:ext cx="117475" cy="53340"/>
            </a:xfrm>
            <a:custGeom>
              <a:avLst/>
              <a:gdLst/>
              <a:ahLst/>
              <a:cxnLst/>
              <a:rect l="l" t="t" r="r" b="b"/>
              <a:pathLst>
                <a:path w="117475" h="53339">
                  <a:moveTo>
                    <a:pt x="9144" y="13716"/>
                  </a:moveTo>
                  <a:lnTo>
                    <a:pt x="1524" y="13716"/>
                  </a:lnTo>
                  <a:lnTo>
                    <a:pt x="1524" y="7620"/>
                  </a:lnTo>
                  <a:lnTo>
                    <a:pt x="6096" y="3048"/>
                  </a:lnTo>
                  <a:lnTo>
                    <a:pt x="12192" y="0"/>
                  </a:lnTo>
                  <a:lnTo>
                    <a:pt x="21336" y="0"/>
                  </a:lnTo>
                  <a:lnTo>
                    <a:pt x="24384" y="1524"/>
                  </a:lnTo>
                  <a:lnTo>
                    <a:pt x="25908" y="3048"/>
                  </a:lnTo>
                  <a:lnTo>
                    <a:pt x="10668" y="3048"/>
                  </a:lnTo>
                  <a:lnTo>
                    <a:pt x="7620" y="4572"/>
                  </a:lnTo>
                  <a:lnTo>
                    <a:pt x="7620" y="10668"/>
                  </a:lnTo>
                  <a:lnTo>
                    <a:pt x="9144" y="10668"/>
                  </a:lnTo>
                  <a:lnTo>
                    <a:pt x="9144" y="13716"/>
                  </a:lnTo>
                  <a:close/>
                </a:path>
                <a:path w="117475" h="53339">
                  <a:moveTo>
                    <a:pt x="24384" y="24384"/>
                  </a:moveTo>
                  <a:lnTo>
                    <a:pt x="16764" y="24384"/>
                  </a:lnTo>
                  <a:lnTo>
                    <a:pt x="22860" y="21336"/>
                  </a:lnTo>
                  <a:lnTo>
                    <a:pt x="24384" y="19812"/>
                  </a:lnTo>
                  <a:lnTo>
                    <a:pt x="25908" y="16764"/>
                  </a:lnTo>
                  <a:lnTo>
                    <a:pt x="25908" y="7620"/>
                  </a:lnTo>
                  <a:lnTo>
                    <a:pt x="22860" y="6096"/>
                  </a:lnTo>
                  <a:lnTo>
                    <a:pt x="21336" y="3048"/>
                  </a:lnTo>
                  <a:lnTo>
                    <a:pt x="25908" y="3048"/>
                  </a:lnTo>
                  <a:lnTo>
                    <a:pt x="32004" y="9144"/>
                  </a:lnTo>
                  <a:lnTo>
                    <a:pt x="32004" y="15240"/>
                  </a:lnTo>
                  <a:lnTo>
                    <a:pt x="30480" y="18288"/>
                  </a:lnTo>
                  <a:lnTo>
                    <a:pt x="28956" y="19812"/>
                  </a:lnTo>
                  <a:lnTo>
                    <a:pt x="27432" y="22860"/>
                  </a:lnTo>
                  <a:lnTo>
                    <a:pt x="24384" y="24384"/>
                  </a:lnTo>
                  <a:close/>
                </a:path>
                <a:path w="117475" h="53339">
                  <a:moveTo>
                    <a:pt x="7620" y="15240"/>
                  </a:moveTo>
                  <a:lnTo>
                    <a:pt x="3048" y="15240"/>
                  </a:lnTo>
                  <a:lnTo>
                    <a:pt x="3048" y="13716"/>
                  </a:lnTo>
                  <a:lnTo>
                    <a:pt x="7620" y="13716"/>
                  </a:lnTo>
                  <a:lnTo>
                    <a:pt x="7620" y="15240"/>
                  </a:lnTo>
                  <a:close/>
                </a:path>
                <a:path w="117475" h="53339">
                  <a:moveTo>
                    <a:pt x="25908" y="51816"/>
                  </a:moveTo>
                  <a:lnTo>
                    <a:pt x="19812" y="51816"/>
                  </a:lnTo>
                  <a:lnTo>
                    <a:pt x="22860" y="50292"/>
                  </a:lnTo>
                  <a:lnTo>
                    <a:pt x="27432" y="45720"/>
                  </a:lnTo>
                  <a:lnTo>
                    <a:pt x="27432" y="32004"/>
                  </a:lnTo>
                  <a:lnTo>
                    <a:pt x="22860" y="27432"/>
                  </a:lnTo>
                  <a:lnTo>
                    <a:pt x="18288" y="25908"/>
                  </a:lnTo>
                  <a:lnTo>
                    <a:pt x="12192" y="25908"/>
                  </a:lnTo>
                  <a:lnTo>
                    <a:pt x="12192" y="24384"/>
                  </a:lnTo>
                  <a:lnTo>
                    <a:pt x="21336" y="24384"/>
                  </a:lnTo>
                  <a:lnTo>
                    <a:pt x="25908" y="25908"/>
                  </a:lnTo>
                  <a:lnTo>
                    <a:pt x="30480" y="28956"/>
                  </a:lnTo>
                  <a:lnTo>
                    <a:pt x="32004" y="30480"/>
                  </a:lnTo>
                  <a:lnTo>
                    <a:pt x="35052" y="36576"/>
                  </a:lnTo>
                  <a:lnTo>
                    <a:pt x="35052" y="42672"/>
                  </a:lnTo>
                  <a:lnTo>
                    <a:pt x="25908" y="51816"/>
                  </a:lnTo>
                  <a:close/>
                </a:path>
                <a:path w="117475" h="53339">
                  <a:moveTo>
                    <a:pt x="21336" y="53340"/>
                  </a:moveTo>
                  <a:lnTo>
                    <a:pt x="12192" y="53340"/>
                  </a:lnTo>
                  <a:lnTo>
                    <a:pt x="7620" y="51816"/>
                  </a:lnTo>
                  <a:lnTo>
                    <a:pt x="1524" y="48768"/>
                  </a:lnTo>
                  <a:lnTo>
                    <a:pt x="0" y="45720"/>
                  </a:lnTo>
                  <a:lnTo>
                    <a:pt x="0" y="42672"/>
                  </a:lnTo>
                  <a:lnTo>
                    <a:pt x="1524" y="41148"/>
                  </a:lnTo>
                  <a:lnTo>
                    <a:pt x="1524" y="39624"/>
                  </a:lnTo>
                  <a:lnTo>
                    <a:pt x="7620" y="39624"/>
                  </a:lnTo>
                  <a:lnTo>
                    <a:pt x="7620" y="41148"/>
                  </a:lnTo>
                  <a:lnTo>
                    <a:pt x="9144" y="42672"/>
                  </a:lnTo>
                  <a:lnTo>
                    <a:pt x="9144" y="44196"/>
                  </a:lnTo>
                  <a:lnTo>
                    <a:pt x="7620" y="45720"/>
                  </a:lnTo>
                  <a:lnTo>
                    <a:pt x="7620" y="48768"/>
                  </a:lnTo>
                  <a:lnTo>
                    <a:pt x="9144" y="50292"/>
                  </a:lnTo>
                  <a:lnTo>
                    <a:pt x="12192" y="50292"/>
                  </a:lnTo>
                  <a:lnTo>
                    <a:pt x="13716" y="51816"/>
                  </a:lnTo>
                  <a:lnTo>
                    <a:pt x="25908" y="51816"/>
                  </a:lnTo>
                  <a:lnTo>
                    <a:pt x="21336" y="53340"/>
                  </a:lnTo>
                  <a:close/>
                </a:path>
                <a:path w="117475" h="53339">
                  <a:moveTo>
                    <a:pt x="47244" y="28956"/>
                  </a:moveTo>
                  <a:lnTo>
                    <a:pt x="44196" y="28956"/>
                  </a:lnTo>
                  <a:lnTo>
                    <a:pt x="45720" y="1524"/>
                  </a:lnTo>
                  <a:lnTo>
                    <a:pt x="74676" y="1524"/>
                  </a:lnTo>
                  <a:lnTo>
                    <a:pt x="73152" y="6096"/>
                  </a:lnTo>
                  <a:lnTo>
                    <a:pt x="48768" y="6096"/>
                  </a:lnTo>
                  <a:lnTo>
                    <a:pt x="47244" y="25908"/>
                  </a:lnTo>
                  <a:lnTo>
                    <a:pt x="48768" y="25908"/>
                  </a:lnTo>
                  <a:lnTo>
                    <a:pt x="47244" y="28956"/>
                  </a:lnTo>
                  <a:close/>
                </a:path>
                <a:path w="117475" h="53339">
                  <a:moveTo>
                    <a:pt x="48768" y="25908"/>
                  </a:moveTo>
                  <a:lnTo>
                    <a:pt x="47244" y="25908"/>
                  </a:lnTo>
                  <a:lnTo>
                    <a:pt x="51816" y="21336"/>
                  </a:lnTo>
                  <a:lnTo>
                    <a:pt x="54864" y="19812"/>
                  </a:lnTo>
                  <a:lnTo>
                    <a:pt x="65532" y="19812"/>
                  </a:lnTo>
                  <a:lnTo>
                    <a:pt x="68580" y="21336"/>
                  </a:lnTo>
                  <a:lnTo>
                    <a:pt x="70104" y="22860"/>
                  </a:lnTo>
                  <a:lnTo>
                    <a:pt x="54864" y="22860"/>
                  </a:lnTo>
                  <a:lnTo>
                    <a:pt x="53340" y="24384"/>
                  </a:lnTo>
                  <a:lnTo>
                    <a:pt x="51816" y="24384"/>
                  </a:lnTo>
                  <a:lnTo>
                    <a:pt x="48768" y="25908"/>
                  </a:lnTo>
                  <a:close/>
                </a:path>
                <a:path w="117475" h="53339">
                  <a:moveTo>
                    <a:pt x="68580" y="51816"/>
                  </a:moveTo>
                  <a:lnTo>
                    <a:pt x="62484" y="51816"/>
                  </a:lnTo>
                  <a:lnTo>
                    <a:pt x="65532" y="50292"/>
                  </a:lnTo>
                  <a:lnTo>
                    <a:pt x="70104" y="41148"/>
                  </a:lnTo>
                  <a:lnTo>
                    <a:pt x="70104" y="32004"/>
                  </a:lnTo>
                  <a:lnTo>
                    <a:pt x="67056" y="25908"/>
                  </a:lnTo>
                  <a:lnTo>
                    <a:pt x="65532" y="24384"/>
                  </a:lnTo>
                  <a:lnTo>
                    <a:pt x="62484" y="22860"/>
                  </a:lnTo>
                  <a:lnTo>
                    <a:pt x="70104" y="22860"/>
                  </a:lnTo>
                  <a:lnTo>
                    <a:pt x="74676" y="27432"/>
                  </a:lnTo>
                  <a:lnTo>
                    <a:pt x="76200" y="30480"/>
                  </a:lnTo>
                  <a:lnTo>
                    <a:pt x="76200" y="41148"/>
                  </a:lnTo>
                  <a:lnTo>
                    <a:pt x="74676" y="45720"/>
                  </a:lnTo>
                  <a:lnTo>
                    <a:pt x="68580" y="51816"/>
                  </a:lnTo>
                  <a:close/>
                </a:path>
                <a:path w="117475" h="53339">
                  <a:moveTo>
                    <a:pt x="64008" y="53340"/>
                  </a:moveTo>
                  <a:lnTo>
                    <a:pt x="53340" y="53340"/>
                  </a:lnTo>
                  <a:lnTo>
                    <a:pt x="44196" y="48768"/>
                  </a:lnTo>
                  <a:lnTo>
                    <a:pt x="42672" y="45720"/>
                  </a:lnTo>
                  <a:lnTo>
                    <a:pt x="42672" y="39624"/>
                  </a:lnTo>
                  <a:lnTo>
                    <a:pt x="44196" y="38100"/>
                  </a:lnTo>
                  <a:lnTo>
                    <a:pt x="48768" y="38100"/>
                  </a:lnTo>
                  <a:lnTo>
                    <a:pt x="48768" y="39624"/>
                  </a:lnTo>
                  <a:lnTo>
                    <a:pt x="50292" y="39624"/>
                  </a:lnTo>
                  <a:lnTo>
                    <a:pt x="50292" y="44196"/>
                  </a:lnTo>
                  <a:lnTo>
                    <a:pt x="48768" y="44196"/>
                  </a:lnTo>
                  <a:lnTo>
                    <a:pt x="48768" y="48768"/>
                  </a:lnTo>
                  <a:lnTo>
                    <a:pt x="51816" y="50292"/>
                  </a:lnTo>
                  <a:lnTo>
                    <a:pt x="53340" y="50292"/>
                  </a:lnTo>
                  <a:lnTo>
                    <a:pt x="56388" y="51816"/>
                  </a:lnTo>
                  <a:lnTo>
                    <a:pt x="68580" y="51816"/>
                  </a:lnTo>
                  <a:lnTo>
                    <a:pt x="64008" y="53340"/>
                  </a:lnTo>
                  <a:close/>
                </a:path>
                <a:path w="117475" h="53339">
                  <a:moveTo>
                    <a:pt x="86868" y="13716"/>
                  </a:moveTo>
                  <a:lnTo>
                    <a:pt x="83820" y="13716"/>
                  </a:lnTo>
                  <a:lnTo>
                    <a:pt x="86868" y="1524"/>
                  </a:lnTo>
                  <a:lnTo>
                    <a:pt x="117348" y="1524"/>
                  </a:lnTo>
                  <a:lnTo>
                    <a:pt x="117348" y="3048"/>
                  </a:lnTo>
                  <a:lnTo>
                    <a:pt x="115519" y="6096"/>
                  </a:lnTo>
                  <a:lnTo>
                    <a:pt x="91440" y="6096"/>
                  </a:lnTo>
                  <a:lnTo>
                    <a:pt x="86868" y="10668"/>
                  </a:lnTo>
                  <a:lnTo>
                    <a:pt x="86868" y="13716"/>
                  </a:lnTo>
                  <a:close/>
                </a:path>
                <a:path w="117475" h="53339">
                  <a:moveTo>
                    <a:pt x="102108" y="51816"/>
                  </a:moveTo>
                  <a:lnTo>
                    <a:pt x="94488" y="51816"/>
                  </a:lnTo>
                  <a:lnTo>
                    <a:pt x="94488" y="39624"/>
                  </a:lnTo>
                  <a:lnTo>
                    <a:pt x="97536" y="35052"/>
                  </a:lnTo>
                  <a:lnTo>
                    <a:pt x="99274" y="29884"/>
                  </a:lnTo>
                  <a:lnTo>
                    <a:pt x="102298" y="23431"/>
                  </a:lnTo>
                  <a:lnTo>
                    <a:pt x="106751" y="15549"/>
                  </a:lnTo>
                  <a:lnTo>
                    <a:pt x="112776" y="6096"/>
                  </a:lnTo>
                  <a:lnTo>
                    <a:pt x="115519" y="6096"/>
                  </a:lnTo>
                  <a:lnTo>
                    <a:pt x="112776" y="10668"/>
                  </a:lnTo>
                  <a:lnTo>
                    <a:pt x="106680" y="22860"/>
                  </a:lnTo>
                  <a:lnTo>
                    <a:pt x="103632" y="30480"/>
                  </a:lnTo>
                  <a:lnTo>
                    <a:pt x="102108" y="35052"/>
                  </a:lnTo>
                  <a:lnTo>
                    <a:pt x="102108" y="51816"/>
                  </a:lnTo>
                  <a:close/>
                </a:path>
                <a:path w="117475" h="53339">
                  <a:moveTo>
                    <a:pt x="100584" y="53340"/>
                  </a:moveTo>
                  <a:lnTo>
                    <a:pt x="96012" y="53340"/>
                  </a:lnTo>
                  <a:lnTo>
                    <a:pt x="96012" y="51816"/>
                  </a:lnTo>
                  <a:lnTo>
                    <a:pt x="100584" y="51816"/>
                  </a:lnTo>
                  <a:lnTo>
                    <a:pt x="100584" y="533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52016" y="2939796"/>
              <a:ext cx="676655" cy="9753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58112" y="2958083"/>
              <a:ext cx="114300" cy="53340"/>
            </a:xfrm>
            <a:custGeom>
              <a:avLst/>
              <a:gdLst/>
              <a:ahLst/>
              <a:cxnLst/>
              <a:rect l="l" t="t" r="r" b="b"/>
              <a:pathLst>
                <a:path w="114300" h="53339">
                  <a:moveTo>
                    <a:pt x="9144" y="13716"/>
                  </a:moveTo>
                  <a:lnTo>
                    <a:pt x="1524" y="13716"/>
                  </a:lnTo>
                  <a:lnTo>
                    <a:pt x="1524" y="7620"/>
                  </a:lnTo>
                  <a:lnTo>
                    <a:pt x="6096" y="3048"/>
                  </a:lnTo>
                  <a:lnTo>
                    <a:pt x="12192" y="0"/>
                  </a:lnTo>
                  <a:lnTo>
                    <a:pt x="21336" y="0"/>
                  </a:lnTo>
                  <a:lnTo>
                    <a:pt x="24384" y="1524"/>
                  </a:lnTo>
                  <a:lnTo>
                    <a:pt x="25908" y="3048"/>
                  </a:lnTo>
                  <a:lnTo>
                    <a:pt x="10668" y="3048"/>
                  </a:lnTo>
                  <a:lnTo>
                    <a:pt x="7620" y="4572"/>
                  </a:lnTo>
                  <a:lnTo>
                    <a:pt x="7620" y="10668"/>
                  </a:lnTo>
                  <a:lnTo>
                    <a:pt x="9144" y="10668"/>
                  </a:lnTo>
                  <a:lnTo>
                    <a:pt x="9144" y="13716"/>
                  </a:lnTo>
                  <a:close/>
                </a:path>
                <a:path w="114300" h="53339">
                  <a:moveTo>
                    <a:pt x="24384" y="24384"/>
                  </a:moveTo>
                  <a:lnTo>
                    <a:pt x="16764" y="24384"/>
                  </a:lnTo>
                  <a:lnTo>
                    <a:pt x="22860" y="21336"/>
                  </a:lnTo>
                  <a:lnTo>
                    <a:pt x="24384" y="19812"/>
                  </a:lnTo>
                  <a:lnTo>
                    <a:pt x="25908" y="16764"/>
                  </a:lnTo>
                  <a:lnTo>
                    <a:pt x="25908" y="7620"/>
                  </a:lnTo>
                  <a:lnTo>
                    <a:pt x="22860" y="6096"/>
                  </a:lnTo>
                  <a:lnTo>
                    <a:pt x="21336" y="3048"/>
                  </a:lnTo>
                  <a:lnTo>
                    <a:pt x="25908" y="3048"/>
                  </a:lnTo>
                  <a:lnTo>
                    <a:pt x="32004" y="9144"/>
                  </a:lnTo>
                  <a:lnTo>
                    <a:pt x="32004" y="15240"/>
                  </a:lnTo>
                  <a:lnTo>
                    <a:pt x="30480" y="18288"/>
                  </a:lnTo>
                  <a:lnTo>
                    <a:pt x="28956" y="19812"/>
                  </a:lnTo>
                  <a:lnTo>
                    <a:pt x="27432" y="22860"/>
                  </a:lnTo>
                  <a:lnTo>
                    <a:pt x="24384" y="24384"/>
                  </a:lnTo>
                  <a:close/>
                </a:path>
                <a:path w="114300" h="53339">
                  <a:moveTo>
                    <a:pt x="7620" y="15240"/>
                  </a:moveTo>
                  <a:lnTo>
                    <a:pt x="3048" y="15240"/>
                  </a:lnTo>
                  <a:lnTo>
                    <a:pt x="3048" y="13716"/>
                  </a:lnTo>
                  <a:lnTo>
                    <a:pt x="7620" y="13716"/>
                  </a:lnTo>
                  <a:lnTo>
                    <a:pt x="7620" y="15240"/>
                  </a:lnTo>
                  <a:close/>
                </a:path>
                <a:path w="114300" h="53339">
                  <a:moveTo>
                    <a:pt x="25908" y="51816"/>
                  </a:moveTo>
                  <a:lnTo>
                    <a:pt x="19812" y="51816"/>
                  </a:lnTo>
                  <a:lnTo>
                    <a:pt x="22860" y="50292"/>
                  </a:lnTo>
                  <a:lnTo>
                    <a:pt x="27432" y="45720"/>
                  </a:lnTo>
                  <a:lnTo>
                    <a:pt x="27432" y="32004"/>
                  </a:lnTo>
                  <a:lnTo>
                    <a:pt x="22860" y="27432"/>
                  </a:lnTo>
                  <a:lnTo>
                    <a:pt x="18288" y="25908"/>
                  </a:lnTo>
                  <a:lnTo>
                    <a:pt x="12192" y="25908"/>
                  </a:lnTo>
                  <a:lnTo>
                    <a:pt x="12192" y="24384"/>
                  </a:lnTo>
                  <a:lnTo>
                    <a:pt x="21336" y="24384"/>
                  </a:lnTo>
                  <a:lnTo>
                    <a:pt x="25908" y="25908"/>
                  </a:lnTo>
                  <a:lnTo>
                    <a:pt x="30480" y="28956"/>
                  </a:lnTo>
                  <a:lnTo>
                    <a:pt x="32004" y="30480"/>
                  </a:lnTo>
                  <a:lnTo>
                    <a:pt x="35052" y="36576"/>
                  </a:lnTo>
                  <a:lnTo>
                    <a:pt x="35052" y="42672"/>
                  </a:lnTo>
                  <a:lnTo>
                    <a:pt x="33528" y="45720"/>
                  </a:lnTo>
                  <a:lnTo>
                    <a:pt x="28956" y="48768"/>
                  </a:lnTo>
                  <a:lnTo>
                    <a:pt x="25908" y="51816"/>
                  </a:lnTo>
                  <a:close/>
                </a:path>
                <a:path w="114300" h="53339">
                  <a:moveTo>
                    <a:pt x="21336" y="53340"/>
                  </a:moveTo>
                  <a:lnTo>
                    <a:pt x="12192" y="53340"/>
                  </a:lnTo>
                  <a:lnTo>
                    <a:pt x="7620" y="51816"/>
                  </a:lnTo>
                  <a:lnTo>
                    <a:pt x="1524" y="48768"/>
                  </a:lnTo>
                  <a:lnTo>
                    <a:pt x="0" y="45720"/>
                  </a:lnTo>
                  <a:lnTo>
                    <a:pt x="0" y="42672"/>
                  </a:lnTo>
                  <a:lnTo>
                    <a:pt x="1524" y="41148"/>
                  </a:lnTo>
                  <a:lnTo>
                    <a:pt x="1524" y="39624"/>
                  </a:lnTo>
                  <a:lnTo>
                    <a:pt x="7620" y="39624"/>
                  </a:lnTo>
                  <a:lnTo>
                    <a:pt x="9144" y="41148"/>
                  </a:lnTo>
                  <a:lnTo>
                    <a:pt x="9144" y="44196"/>
                  </a:lnTo>
                  <a:lnTo>
                    <a:pt x="7620" y="45720"/>
                  </a:lnTo>
                  <a:lnTo>
                    <a:pt x="7620" y="48768"/>
                  </a:lnTo>
                  <a:lnTo>
                    <a:pt x="9144" y="50292"/>
                  </a:lnTo>
                  <a:lnTo>
                    <a:pt x="12192" y="50292"/>
                  </a:lnTo>
                  <a:lnTo>
                    <a:pt x="13716" y="51816"/>
                  </a:lnTo>
                  <a:lnTo>
                    <a:pt x="25908" y="51816"/>
                  </a:lnTo>
                  <a:lnTo>
                    <a:pt x="21336" y="53340"/>
                  </a:lnTo>
                  <a:close/>
                </a:path>
                <a:path w="114300" h="53339">
                  <a:moveTo>
                    <a:pt x="47244" y="28956"/>
                  </a:moveTo>
                  <a:lnTo>
                    <a:pt x="44196" y="28956"/>
                  </a:lnTo>
                  <a:lnTo>
                    <a:pt x="45720" y="1524"/>
                  </a:lnTo>
                  <a:lnTo>
                    <a:pt x="74676" y="1524"/>
                  </a:lnTo>
                  <a:lnTo>
                    <a:pt x="73152" y="6096"/>
                  </a:lnTo>
                  <a:lnTo>
                    <a:pt x="48768" y="6096"/>
                  </a:lnTo>
                  <a:lnTo>
                    <a:pt x="47244" y="25908"/>
                  </a:lnTo>
                  <a:lnTo>
                    <a:pt x="48768" y="25908"/>
                  </a:lnTo>
                  <a:lnTo>
                    <a:pt x="47244" y="28956"/>
                  </a:lnTo>
                  <a:close/>
                </a:path>
                <a:path w="114300" h="53339">
                  <a:moveTo>
                    <a:pt x="48768" y="25908"/>
                  </a:moveTo>
                  <a:lnTo>
                    <a:pt x="47244" y="25908"/>
                  </a:lnTo>
                  <a:lnTo>
                    <a:pt x="51816" y="21336"/>
                  </a:lnTo>
                  <a:lnTo>
                    <a:pt x="54864" y="19812"/>
                  </a:lnTo>
                  <a:lnTo>
                    <a:pt x="65532" y="19812"/>
                  </a:lnTo>
                  <a:lnTo>
                    <a:pt x="68580" y="21336"/>
                  </a:lnTo>
                  <a:lnTo>
                    <a:pt x="70104" y="22860"/>
                  </a:lnTo>
                  <a:lnTo>
                    <a:pt x="54864" y="22860"/>
                  </a:lnTo>
                  <a:lnTo>
                    <a:pt x="53340" y="24384"/>
                  </a:lnTo>
                  <a:lnTo>
                    <a:pt x="51816" y="24384"/>
                  </a:lnTo>
                  <a:lnTo>
                    <a:pt x="48768" y="25908"/>
                  </a:lnTo>
                  <a:close/>
                </a:path>
                <a:path w="114300" h="53339">
                  <a:moveTo>
                    <a:pt x="68580" y="51816"/>
                  </a:moveTo>
                  <a:lnTo>
                    <a:pt x="62484" y="51816"/>
                  </a:lnTo>
                  <a:lnTo>
                    <a:pt x="65532" y="50292"/>
                  </a:lnTo>
                  <a:lnTo>
                    <a:pt x="70104" y="41148"/>
                  </a:lnTo>
                  <a:lnTo>
                    <a:pt x="70104" y="32004"/>
                  </a:lnTo>
                  <a:lnTo>
                    <a:pt x="67056" y="25908"/>
                  </a:lnTo>
                  <a:lnTo>
                    <a:pt x="65532" y="24384"/>
                  </a:lnTo>
                  <a:lnTo>
                    <a:pt x="62484" y="22860"/>
                  </a:lnTo>
                  <a:lnTo>
                    <a:pt x="70104" y="22860"/>
                  </a:lnTo>
                  <a:lnTo>
                    <a:pt x="74676" y="27432"/>
                  </a:lnTo>
                  <a:lnTo>
                    <a:pt x="76200" y="30480"/>
                  </a:lnTo>
                  <a:lnTo>
                    <a:pt x="76200" y="41148"/>
                  </a:lnTo>
                  <a:lnTo>
                    <a:pt x="74676" y="45720"/>
                  </a:lnTo>
                  <a:lnTo>
                    <a:pt x="68580" y="51816"/>
                  </a:lnTo>
                  <a:close/>
                </a:path>
                <a:path w="114300" h="53339">
                  <a:moveTo>
                    <a:pt x="48768" y="39624"/>
                  </a:moveTo>
                  <a:lnTo>
                    <a:pt x="44196" y="39624"/>
                  </a:lnTo>
                  <a:lnTo>
                    <a:pt x="44196" y="38100"/>
                  </a:lnTo>
                  <a:lnTo>
                    <a:pt x="48768" y="38100"/>
                  </a:lnTo>
                  <a:lnTo>
                    <a:pt x="48768" y="39624"/>
                  </a:lnTo>
                  <a:close/>
                </a:path>
                <a:path w="114300" h="53339">
                  <a:moveTo>
                    <a:pt x="64008" y="53340"/>
                  </a:moveTo>
                  <a:lnTo>
                    <a:pt x="53340" y="53340"/>
                  </a:lnTo>
                  <a:lnTo>
                    <a:pt x="44196" y="48768"/>
                  </a:lnTo>
                  <a:lnTo>
                    <a:pt x="42672" y="45720"/>
                  </a:lnTo>
                  <a:lnTo>
                    <a:pt x="42672" y="39624"/>
                  </a:lnTo>
                  <a:lnTo>
                    <a:pt x="50292" y="39624"/>
                  </a:lnTo>
                  <a:lnTo>
                    <a:pt x="50292" y="44196"/>
                  </a:lnTo>
                  <a:lnTo>
                    <a:pt x="48768" y="44196"/>
                  </a:lnTo>
                  <a:lnTo>
                    <a:pt x="48768" y="48768"/>
                  </a:lnTo>
                  <a:lnTo>
                    <a:pt x="51816" y="50292"/>
                  </a:lnTo>
                  <a:lnTo>
                    <a:pt x="53340" y="50292"/>
                  </a:lnTo>
                  <a:lnTo>
                    <a:pt x="56388" y="51816"/>
                  </a:lnTo>
                  <a:lnTo>
                    <a:pt x="68580" y="51816"/>
                  </a:lnTo>
                  <a:lnTo>
                    <a:pt x="64008" y="53340"/>
                  </a:lnTo>
                  <a:close/>
                </a:path>
                <a:path w="114300" h="53339">
                  <a:moveTo>
                    <a:pt x="105156" y="50292"/>
                  </a:moveTo>
                  <a:lnTo>
                    <a:pt x="97536" y="50292"/>
                  </a:lnTo>
                  <a:lnTo>
                    <a:pt x="97536" y="48768"/>
                  </a:lnTo>
                  <a:lnTo>
                    <a:pt x="99060" y="47244"/>
                  </a:lnTo>
                  <a:lnTo>
                    <a:pt x="99060" y="9144"/>
                  </a:lnTo>
                  <a:lnTo>
                    <a:pt x="97536" y="7620"/>
                  </a:lnTo>
                  <a:lnTo>
                    <a:pt x="88392" y="7620"/>
                  </a:lnTo>
                  <a:lnTo>
                    <a:pt x="88392" y="4572"/>
                  </a:lnTo>
                  <a:lnTo>
                    <a:pt x="99060" y="4572"/>
                  </a:lnTo>
                  <a:lnTo>
                    <a:pt x="102108" y="1524"/>
                  </a:lnTo>
                  <a:lnTo>
                    <a:pt x="102108" y="0"/>
                  </a:lnTo>
                  <a:lnTo>
                    <a:pt x="103632" y="0"/>
                  </a:lnTo>
                  <a:lnTo>
                    <a:pt x="103632" y="47244"/>
                  </a:lnTo>
                  <a:lnTo>
                    <a:pt x="105156" y="48768"/>
                  </a:lnTo>
                  <a:lnTo>
                    <a:pt x="105156" y="50292"/>
                  </a:lnTo>
                  <a:close/>
                </a:path>
                <a:path w="114300" h="53339">
                  <a:moveTo>
                    <a:pt x="114300" y="53340"/>
                  </a:moveTo>
                  <a:lnTo>
                    <a:pt x="88392" y="53340"/>
                  </a:lnTo>
                  <a:lnTo>
                    <a:pt x="88392" y="50292"/>
                  </a:lnTo>
                  <a:lnTo>
                    <a:pt x="114300" y="50292"/>
                  </a:lnTo>
                  <a:lnTo>
                    <a:pt x="114300" y="533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765881" y="2922818"/>
            <a:ext cx="64135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dirty="0">
                <a:latin typeface="SimSun"/>
                <a:cs typeface="SimSun"/>
              </a:rPr>
              <a:t> </a:t>
            </a:r>
            <a:endParaRPr sz="600">
              <a:latin typeface="SimSun"/>
              <a:cs typeface="SimSu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950720" y="2953511"/>
            <a:ext cx="347980" cy="64135"/>
          </a:xfrm>
          <a:custGeom>
            <a:avLst/>
            <a:gdLst/>
            <a:ahLst/>
            <a:cxnLst/>
            <a:rect l="l" t="t" r="r" b="b"/>
            <a:pathLst>
              <a:path w="347980" h="64135">
                <a:moveTo>
                  <a:pt x="33528" y="44208"/>
                </a:moveTo>
                <a:lnTo>
                  <a:pt x="32004" y="41160"/>
                </a:lnTo>
                <a:lnTo>
                  <a:pt x="28956" y="38100"/>
                </a:lnTo>
                <a:lnTo>
                  <a:pt x="25908" y="36588"/>
                </a:lnTo>
                <a:lnTo>
                  <a:pt x="21323" y="35064"/>
                </a:lnTo>
                <a:lnTo>
                  <a:pt x="27419" y="32016"/>
                </a:lnTo>
                <a:lnTo>
                  <a:pt x="30480" y="28968"/>
                </a:lnTo>
                <a:lnTo>
                  <a:pt x="32004" y="25908"/>
                </a:lnTo>
                <a:lnTo>
                  <a:pt x="32004" y="19824"/>
                </a:lnTo>
                <a:lnTo>
                  <a:pt x="30480" y="16776"/>
                </a:lnTo>
                <a:lnTo>
                  <a:pt x="27419" y="15252"/>
                </a:lnTo>
                <a:lnTo>
                  <a:pt x="25908" y="13716"/>
                </a:lnTo>
                <a:lnTo>
                  <a:pt x="24384" y="12192"/>
                </a:lnTo>
                <a:lnTo>
                  <a:pt x="21323" y="10680"/>
                </a:lnTo>
                <a:lnTo>
                  <a:pt x="12192" y="10680"/>
                </a:lnTo>
                <a:lnTo>
                  <a:pt x="3048" y="15252"/>
                </a:lnTo>
                <a:lnTo>
                  <a:pt x="1524" y="18300"/>
                </a:lnTo>
                <a:lnTo>
                  <a:pt x="1524" y="24396"/>
                </a:lnTo>
                <a:lnTo>
                  <a:pt x="3048" y="24396"/>
                </a:lnTo>
                <a:lnTo>
                  <a:pt x="4572" y="25908"/>
                </a:lnTo>
                <a:lnTo>
                  <a:pt x="6096" y="25908"/>
                </a:lnTo>
                <a:lnTo>
                  <a:pt x="7620" y="24396"/>
                </a:lnTo>
                <a:lnTo>
                  <a:pt x="7620" y="15252"/>
                </a:lnTo>
                <a:lnTo>
                  <a:pt x="9144" y="13716"/>
                </a:lnTo>
                <a:lnTo>
                  <a:pt x="21323" y="13716"/>
                </a:lnTo>
                <a:lnTo>
                  <a:pt x="22860" y="16776"/>
                </a:lnTo>
                <a:lnTo>
                  <a:pt x="24384" y="18300"/>
                </a:lnTo>
                <a:lnTo>
                  <a:pt x="25908" y="21348"/>
                </a:lnTo>
                <a:lnTo>
                  <a:pt x="25908" y="27444"/>
                </a:lnTo>
                <a:lnTo>
                  <a:pt x="24384" y="28968"/>
                </a:lnTo>
                <a:lnTo>
                  <a:pt x="22860" y="32016"/>
                </a:lnTo>
                <a:lnTo>
                  <a:pt x="16764" y="35064"/>
                </a:lnTo>
                <a:lnTo>
                  <a:pt x="12192" y="35064"/>
                </a:lnTo>
                <a:lnTo>
                  <a:pt x="12192" y="36588"/>
                </a:lnTo>
                <a:lnTo>
                  <a:pt x="18288" y="36588"/>
                </a:lnTo>
                <a:lnTo>
                  <a:pt x="22860" y="38100"/>
                </a:lnTo>
                <a:lnTo>
                  <a:pt x="27419" y="42684"/>
                </a:lnTo>
                <a:lnTo>
                  <a:pt x="27419" y="56400"/>
                </a:lnTo>
                <a:lnTo>
                  <a:pt x="24384" y="57924"/>
                </a:lnTo>
                <a:lnTo>
                  <a:pt x="22860" y="60972"/>
                </a:lnTo>
                <a:lnTo>
                  <a:pt x="9144" y="60972"/>
                </a:lnTo>
                <a:lnTo>
                  <a:pt x="7620" y="59448"/>
                </a:lnTo>
                <a:lnTo>
                  <a:pt x="7620" y="50292"/>
                </a:lnTo>
                <a:lnTo>
                  <a:pt x="6096" y="48780"/>
                </a:lnTo>
                <a:lnTo>
                  <a:pt x="3048" y="48780"/>
                </a:lnTo>
                <a:lnTo>
                  <a:pt x="3048" y="50292"/>
                </a:lnTo>
                <a:lnTo>
                  <a:pt x="1524" y="50292"/>
                </a:lnTo>
                <a:lnTo>
                  <a:pt x="1524" y="51816"/>
                </a:lnTo>
                <a:lnTo>
                  <a:pt x="0" y="53352"/>
                </a:lnTo>
                <a:lnTo>
                  <a:pt x="0" y="56400"/>
                </a:lnTo>
                <a:lnTo>
                  <a:pt x="1524" y="59448"/>
                </a:lnTo>
                <a:lnTo>
                  <a:pt x="7620" y="62496"/>
                </a:lnTo>
                <a:lnTo>
                  <a:pt x="12192" y="64008"/>
                </a:lnTo>
                <a:lnTo>
                  <a:pt x="21323" y="64008"/>
                </a:lnTo>
                <a:lnTo>
                  <a:pt x="25908" y="62496"/>
                </a:lnTo>
                <a:lnTo>
                  <a:pt x="27432" y="60972"/>
                </a:lnTo>
                <a:lnTo>
                  <a:pt x="32004" y="56400"/>
                </a:lnTo>
                <a:lnTo>
                  <a:pt x="33528" y="53352"/>
                </a:lnTo>
                <a:lnTo>
                  <a:pt x="33528" y="44208"/>
                </a:lnTo>
                <a:close/>
              </a:path>
              <a:path w="347980" h="64135">
                <a:moveTo>
                  <a:pt x="77724" y="12192"/>
                </a:moveTo>
                <a:lnTo>
                  <a:pt x="48768" y="12192"/>
                </a:lnTo>
                <a:lnTo>
                  <a:pt x="47244" y="39624"/>
                </a:lnTo>
                <a:lnTo>
                  <a:pt x="50292" y="39624"/>
                </a:lnTo>
                <a:lnTo>
                  <a:pt x="51816" y="36588"/>
                </a:lnTo>
                <a:lnTo>
                  <a:pt x="54864" y="33540"/>
                </a:lnTo>
                <a:lnTo>
                  <a:pt x="68580" y="33540"/>
                </a:lnTo>
                <a:lnTo>
                  <a:pt x="73152" y="42684"/>
                </a:lnTo>
                <a:lnTo>
                  <a:pt x="73152" y="51816"/>
                </a:lnTo>
                <a:lnTo>
                  <a:pt x="70104" y="57924"/>
                </a:lnTo>
                <a:lnTo>
                  <a:pt x="67056" y="60972"/>
                </a:lnTo>
                <a:lnTo>
                  <a:pt x="53340" y="60972"/>
                </a:lnTo>
                <a:lnTo>
                  <a:pt x="50292" y="57924"/>
                </a:lnTo>
                <a:lnTo>
                  <a:pt x="50292" y="54876"/>
                </a:lnTo>
                <a:lnTo>
                  <a:pt x="51816" y="54876"/>
                </a:lnTo>
                <a:lnTo>
                  <a:pt x="51816" y="53352"/>
                </a:lnTo>
                <a:lnTo>
                  <a:pt x="53340" y="53352"/>
                </a:lnTo>
                <a:lnTo>
                  <a:pt x="53340" y="51816"/>
                </a:lnTo>
                <a:lnTo>
                  <a:pt x="51816" y="50292"/>
                </a:lnTo>
                <a:lnTo>
                  <a:pt x="51816" y="48780"/>
                </a:lnTo>
                <a:lnTo>
                  <a:pt x="47244" y="48780"/>
                </a:lnTo>
                <a:lnTo>
                  <a:pt x="44196" y="51816"/>
                </a:lnTo>
                <a:lnTo>
                  <a:pt x="44196" y="56400"/>
                </a:lnTo>
                <a:lnTo>
                  <a:pt x="45720" y="57924"/>
                </a:lnTo>
                <a:lnTo>
                  <a:pt x="50292" y="60972"/>
                </a:lnTo>
                <a:lnTo>
                  <a:pt x="56388" y="64008"/>
                </a:lnTo>
                <a:lnTo>
                  <a:pt x="67056" y="64008"/>
                </a:lnTo>
                <a:lnTo>
                  <a:pt x="71628" y="62496"/>
                </a:lnTo>
                <a:lnTo>
                  <a:pt x="73152" y="60972"/>
                </a:lnTo>
                <a:lnTo>
                  <a:pt x="77724" y="56400"/>
                </a:lnTo>
                <a:lnTo>
                  <a:pt x="77724" y="36588"/>
                </a:lnTo>
                <a:lnTo>
                  <a:pt x="74676" y="35064"/>
                </a:lnTo>
                <a:lnTo>
                  <a:pt x="73152" y="33540"/>
                </a:lnTo>
                <a:lnTo>
                  <a:pt x="71628" y="32016"/>
                </a:lnTo>
                <a:lnTo>
                  <a:pt x="68580" y="30492"/>
                </a:lnTo>
                <a:lnTo>
                  <a:pt x="56388" y="30492"/>
                </a:lnTo>
                <a:lnTo>
                  <a:pt x="54864" y="32016"/>
                </a:lnTo>
                <a:lnTo>
                  <a:pt x="51816" y="33540"/>
                </a:lnTo>
                <a:lnTo>
                  <a:pt x="50292" y="36588"/>
                </a:lnTo>
                <a:lnTo>
                  <a:pt x="51816" y="16776"/>
                </a:lnTo>
                <a:lnTo>
                  <a:pt x="76200" y="16776"/>
                </a:lnTo>
                <a:lnTo>
                  <a:pt x="77724" y="12192"/>
                </a:lnTo>
                <a:close/>
              </a:path>
              <a:path w="347980" h="64135">
                <a:moveTo>
                  <a:pt x="123444" y="50292"/>
                </a:moveTo>
                <a:lnTo>
                  <a:pt x="120396" y="50292"/>
                </a:lnTo>
                <a:lnTo>
                  <a:pt x="120396" y="53352"/>
                </a:lnTo>
                <a:lnTo>
                  <a:pt x="117348" y="56400"/>
                </a:lnTo>
                <a:lnTo>
                  <a:pt x="117348" y="57924"/>
                </a:lnTo>
                <a:lnTo>
                  <a:pt x="92964" y="57924"/>
                </a:lnTo>
                <a:lnTo>
                  <a:pt x="94488" y="54876"/>
                </a:lnTo>
                <a:lnTo>
                  <a:pt x="99060" y="51816"/>
                </a:lnTo>
                <a:lnTo>
                  <a:pt x="108204" y="42684"/>
                </a:lnTo>
                <a:lnTo>
                  <a:pt x="114300" y="38100"/>
                </a:lnTo>
                <a:lnTo>
                  <a:pt x="118872" y="33540"/>
                </a:lnTo>
                <a:lnTo>
                  <a:pt x="120396" y="30492"/>
                </a:lnTo>
                <a:lnTo>
                  <a:pt x="121920" y="28968"/>
                </a:lnTo>
                <a:lnTo>
                  <a:pt x="121920" y="19824"/>
                </a:lnTo>
                <a:lnTo>
                  <a:pt x="120396" y="16776"/>
                </a:lnTo>
                <a:lnTo>
                  <a:pt x="117348" y="13716"/>
                </a:lnTo>
                <a:lnTo>
                  <a:pt x="115824" y="12192"/>
                </a:lnTo>
                <a:lnTo>
                  <a:pt x="111252" y="10680"/>
                </a:lnTo>
                <a:lnTo>
                  <a:pt x="102108" y="10680"/>
                </a:lnTo>
                <a:lnTo>
                  <a:pt x="97523" y="12192"/>
                </a:lnTo>
                <a:lnTo>
                  <a:pt x="94488" y="13716"/>
                </a:lnTo>
                <a:lnTo>
                  <a:pt x="91440" y="16776"/>
                </a:lnTo>
                <a:lnTo>
                  <a:pt x="89916" y="19824"/>
                </a:lnTo>
                <a:lnTo>
                  <a:pt x="89916" y="25908"/>
                </a:lnTo>
                <a:lnTo>
                  <a:pt x="92964" y="28968"/>
                </a:lnTo>
                <a:lnTo>
                  <a:pt x="94488" y="28968"/>
                </a:lnTo>
                <a:lnTo>
                  <a:pt x="96012" y="27444"/>
                </a:lnTo>
                <a:lnTo>
                  <a:pt x="97523" y="27444"/>
                </a:lnTo>
                <a:lnTo>
                  <a:pt x="97523" y="24396"/>
                </a:lnTo>
                <a:lnTo>
                  <a:pt x="94488" y="21348"/>
                </a:lnTo>
                <a:lnTo>
                  <a:pt x="94488" y="18300"/>
                </a:lnTo>
                <a:lnTo>
                  <a:pt x="97523" y="15252"/>
                </a:lnTo>
                <a:lnTo>
                  <a:pt x="100584" y="13716"/>
                </a:lnTo>
                <a:lnTo>
                  <a:pt x="111252" y="13716"/>
                </a:lnTo>
                <a:lnTo>
                  <a:pt x="115824" y="18300"/>
                </a:lnTo>
                <a:lnTo>
                  <a:pt x="115824" y="28968"/>
                </a:lnTo>
                <a:lnTo>
                  <a:pt x="112776" y="32016"/>
                </a:lnTo>
                <a:lnTo>
                  <a:pt x="111252" y="35064"/>
                </a:lnTo>
                <a:lnTo>
                  <a:pt x="108204" y="39624"/>
                </a:lnTo>
                <a:lnTo>
                  <a:pt x="105156" y="42684"/>
                </a:lnTo>
                <a:lnTo>
                  <a:pt x="100584" y="45732"/>
                </a:lnTo>
                <a:lnTo>
                  <a:pt x="91440" y="54876"/>
                </a:lnTo>
                <a:lnTo>
                  <a:pt x="89916" y="57924"/>
                </a:lnTo>
                <a:lnTo>
                  <a:pt x="88392" y="59448"/>
                </a:lnTo>
                <a:lnTo>
                  <a:pt x="88392" y="62496"/>
                </a:lnTo>
                <a:lnTo>
                  <a:pt x="120396" y="62496"/>
                </a:lnTo>
                <a:lnTo>
                  <a:pt x="121539" y="57924"/>
                </a:lnTo>
                <a:lnTo>
                  <a:pt x="123444" y="50292"/>
                </a:lnTo>
                <a:close/>
              </a:path>
              <a:path w="347980" h="64135">
                <a:moveTo>
                  <a:pt x="265176" y="35064"/>
                </a:moveTo>
                <a:lnTo>
                  <a:pt x="263652" y="32016"/>
                </a:lnTo>
                <a:lnTo>
                  <a:pt x="262128" y="30492"/>
                </a:lnTo>
                <a:lnTo>
                  <a:pt x="260604" y="27444"/>
                </a:lnTo>
                <a:lnTo>
                  <a:pt x="256019" y="25908"/>
                </a:lnTo>
                <a:lnTo>
                  <a:pt x="251460" y="22872"/>
                </a:lnTo>
                <a:lnTo>
                  <a:pt x="254508" y="22872"/>
                </a:lnTo>
                <a:lnTo>
                  <a:pt x="257556" y="21348"/>
                </a:lnTo>
                <a:lnTo>
                  <a:pt x="259080" y="18300"/>
                </a:lnTo>
                <a:lnTo>
                  <a:pt x="262128" y="16776"/>
                </a:lnTo>
                <a:lnTo>
                  <a:pt x="262128" y="9156"/>
                </a:lnTo>
                <a:lnTo>
                  <a:pt x="260604" y="6108"/>
                </a:lnTo>
                <a:lnTo>
                  <a:pt x="257556" y="3060"/>
                </a:lnTo>
                <a:lnTo>
                  <a:pt x="256794" y="1524"/>
                </a:lnTo>
                <a:lnTo>
                  <a:pt x="256019" y="0"/>
                </a:lnTo>
                <a:lnTo>
                  <a:pt x="239268" y="0"/>
                </a:lnTo>
                <a:lnTo>
                  <a:pt x="236220" y="3060"/>
                </a:lnTo>
                <a:lnTo>
                  <a:pt x="233172" y="4584"/>
                </a:lnTo>
                <a:lnTo>
                  <a:pt x="231648" y="6108"/>
                </a:lnTo>
                <a:lnTo>
                  <a:pt x="231648" y="10680"/>
                </a:lnTo>
                <a:lnTo>
                  <a:pt x="233172" y="12192"/>
                </a:lnTo>
                <a:lnTo>
                  <a:pt x="233172" y="13716"/>
                </a:lnTo>
                <a:lnTo>
                  <a:pt x="237744" y="13716"/>
                </a:lnTo>
                <a:lnTo>
                  <a:pt x="239268" y="12192"/>
                </a:lnTo>
                <a:lnTo>
                  <a:pt x="239268" y="9156"/>
                </a:lnTo>
                <a:lnTo>
                  <a:pt x="237744" y="9156"/>
                </a:lnTo>
                <a:lnTo>
                  <a:pt x="237744" y="4584"/>
                </a:lnTo>
                <a:lnTo>
                  <a:pt x="239268" y="3060"/>
                </a:lnTo>
                <a:lnTo>
                  <a:pt x="240792" y="3060"/>
                </a:lnTo>
                <a:lnTo>
                  <a:pt x="242316" y="1524"/>
                </a:lnTo>
                <a:lnTo>
                  <a:pt x="249923" y="1524"/>
                </a:lnTo>
                <a:lnTo>
                  <a:pt x="251460" y="3060"/>
                </a:lnTo>
                <a:lnTo>
                  <a:pt x="254508" y="4584"/>
                </a:lnTo>
                <a:lnTo>
                  <a:pt x="256019" y="6108"/>
                </a:lnTo>
                <a:lnTo>
                  <a:pt x="256019" y="15252"/>
                </a:lnTo>
                <a:lnTo>
                  <a:pt x="254508" y="18300"/>
                </a:lnTo>
                <a:lnTo>
                  <a:pt x="251460" y="21348"/>
                </a:lnTo>
                <a:lnTo>
                  <a:pt x="246888" y="22872"/>
                </a:lnTo>
                <a:lnTo>
                  <a:pt x="242316" y="22872"/>
                </a:lnTo>
                <a:lnTo>
                  <a:pt x="242316" y="24396"/>
                </a:lnTo>
                <a:lnTo>
                  <a:pt x="248412" y="24396"/>
                </a:lnTo>
                <a:lnTo>
                  <a:pt x="252984" y="25908"/>
                </a:lnTo>
                <a:lnTo>
                  <a:pt x="254508" y="28968"/>
                </a:lnTo>
                <a:lnTo>
                  <a:pt x="257556" y="30492"/>
                </a:lnTo>
                <a:lnTo>
                  <a:pt x="259080" y="33540"/>
                </a:lnTo>
                <a:lnTo>
                  <a:pt x="259080" y="41160"/>
                </a:lnTo>
                <a:lnTo>
                  <a:pt x="256019" y="47256"/>
                </a:lnTo>
                <a:lnTo>
                  <a:pt x="249923" y="50292"/>
                </a:lnTo>
                <a:lnTo>
                  <a:pt x="242316" y="50292"/>
                </a:lnTo>
                <a:lnTo>
                  <a:pt x="240792" y="48780"/>
                </a:lnTo>
                <a:lnTo>
                  <a:pt x="237744" y="48780"/>
                </a:lnTo>
                <a:lnTo>
                  <a:pt x="237744" y="44208"/>
                </a:lnTo>
                <a:lnTo>
                  <a:pt x="239268" y="42684"/>
                </a:lnTo>
                <a:lnTo>
                  <a:pt x="239268" y="39624"/>
                </a:lnTo>
                <a:lnTo>
                  <a:pt x="237744" y="39624"/>
                </a:lnTo>
                <a:lnTo>
                  <a:pt x="237744" y="38100"/>
                </a:lnTo>
                <a:lnTo>
                  <a:pt x="233172" y="38100"/>
                </a:lnTo>
                <a:lnTo>
                  <a:pt x="231648" y="39624"/>
                </a:lnTo>
                <a:lnTo>
                  <a:pt x="231648" y="44208"/>
                </a:lnTo>
                <a:lnTo>
                  <a:pt x="233172" y="47256"/>
                </a:lnTo>
                <a:lnTo>
                  <a:pt x="236220" y="48780"/>
                </a:lnTo>
                <a:lnTo>
                  <a:pt x="239268" y="51816"/>
                </a:lnTo>
                <a:lnTo>
                  <a:pt x="251460" y="51816"/>
                </a:lnTo>
                <a:lnTo>
                  <a:pt x="256019" y="50292"/>
                </a:lnTo>
                <a:lnTo>
                  <a:pt x="259080" y="47256"/>
                </a:lnTo>
                <a:lnTo>
                  <a:pt x="263652" y="45732"/>
                </a:lnTo>
                <a:lnTo>
                  <a:pt x="265176" y="41160"/>
                </a:lnTo>
                <a:lnTo>
                  <a:pt x="265176" y="35064"/>
                </a:lnTo>
                <a:close/>
              </a:path>
              <a:path w="347980" h="64135">
                <a:moveTo>
                  <a:pt x="306324" y="28968"/>
                </a:moveTo>
                <a:lnTo>
                  <a:pt x="304800" y="25908"/>
                </a:lnTo>
                <a:lnTo>
                  <a:pt x="300228" y="21348"/>
                </a:lnTo>
                <a:lnTo>
                  <a:pt x="298704" y="19824"/>
                </a:lnTo>
                <a:lnTo>
                  <a:pt x="295656" y="18300"/>
                </a:lnTo>
                <a:lnTo>
                  <a:pt x="286512" y="18300"/>
                </a:lnTo>
                <a:lnTo>
                  <a:pt x="284988" y="19824"/>
                </a:lnTo>
                <a:lnTo>
                  <a:pt x="281940" y="19824"/>
                </a:lnTo>
                <a:lnTo>
                  <a:pt x="277368" y="24396"/>
                </a:lnTo>
                <a:lnTo>
                  <a:pt x="278892" y="4584"/>
                </a:lnTo>
                <a:lnTo>
                  <a:pt x="304800" y="4584"/>
                </a:lnTo>
                <a:lnTo>
                  <a:pt x="304800" y="0"/>
                </a:lnTo>
                <a:lnTo>
                  <a:pt x="277368" y="0"/>
                </a:lnTo>
                <a:lnTo>
                  <a:pt x="274320" y="27444"/>
                </a:lnTo>
                <a:lnTo>
                  <a:pt x="277368" y="27444"/>
                </a:lnTo>
                <a:lnTo>
                  <a:pt x="280416" y="25908"/>
                </a:lnTo>
                <a:lnTo>
                  <a:pt x="281165" y="24396"/>
                </a:lnTo>
                <a:lnTo>
                  <a:pt x="281940" y="22872"/>
                </a:lnTo>
                <a:lnTo>
                  <a:pt x="283464" y="22872"/>
                </a:lnTo>
                <a:lnTo>
                  <a:pt x="284988" y="21348"/>
                </a:lnTo>
                <a:lnTo>
                  <a:pt x="294132" y="21348"/>
                </a:lnTo>
                <a:lnTo>
                  <a:pt x="295656" y="22872"/>
                </a:lnTo>
                <a:lnTo>
                  <a:pt x="297180" y="25908"/>
                </a:lnTo>
                <a:lnTo>
                  <a:pt x="300228" y="27444"/>
                </a:lnTo>
                <a:lnTo>
                  <a:pt x="300228" y="39624"/>
                </a:lnTo>
                <a:lnTo>
                  <a:pt x="298704" y="44208"/>
                </a:lnTo>
                <a:lnTo>
                  <a:pt x="297180" y="45732"/>
                </a:lnTo>
                <a:lnTo>
                  <a:pt x="295656" y="48780"/>
                </a:lnTo>
                <a:lnTo>
                  <a:pt x="292608" y="50292"/>
                </a:lnTo>
                <a:lnTo>
                  <a:pt x="283464" y="50292"/>
                </a:lnTo>
                <a:lnTo>
                  <a:pt x="281940" y="48780"/>
                </a:lnTo>
                <a:lnTo>
                  <a:pt x="278892" y="48780"/>
                </a:lnTo>
                <a:lnTo>
                  <a:pt x="278892" y="42684"/>
                </a:lnTo>
                <a:lnTo>
                  <a:pt x="280416" y="42684"/>
                </a:lnTo>
                <a:lnTo>
                  <a:pt x="280416" y="38100"/>
                </a:lnTo>
                <a:lnTo>
                  <a:pt x="278892" y="36588"/>
                </a:lnTo>
                <a:lnTo>
                  <a:pt x="275844" y="36588"/>
                </a:lnTo>
                <a:lnTo>
                  <a:pt x="272796" y="39624"/>
                </a:lnTo>
                <a:lnTo>
                  <a:pt x="272796" y="44208"/>
                </a:lnTo>
                <a:lnTo>
                  <a:pt x="274320" y="47256"/>
                </a:lnTo>
                <a:lnTo>
                  <a:pt x="277368" y="48780"/>
                </a:lnTo>
                <a:lnTo>
                  <a:pt x="280416" y="51816"/>
                </a:lnTo>
                <a:lnTo>
                  <a:pt x="294132" y="51816"/>
                </a:lnTo>
                <a:lnTo>
                  <a:pt x="298704" y="50292"/>
                </a:lnTo>
                <a:lnTo>
                  <a:pt x="304800" y="44208"/>
                </a:lnTo>
                <a:lnTo>
                  <a:pt x="306324" y="39624"/>
                </a:lnTo>
                <a:lnTo>
                  <a:pt x="306324" y="28968"/>
                </a:lnTo>
                <a:close/>
              </a:path>
              <a:path w="347980" h="64135">
                <a:moveTo>
                  <a:pt x="347472" y="32016"/>
                </a:moveTo>
                <a:lnTo>
                  <a:pt x="344424" y="30492"/>
                </a:lnTo>
                <a:lnTo>
                  <a:pt x="342900" y="27444"/>
                </a:lnTo>
                <a:lnTo>
                  <a:pt x="339852" y="25908"/>
                </a:lnTo>
                <a:lnTo>
                  <a:pt x="335280" y="22872"/>
                </a:lnTo>
                <a:lnTo>
                  <a:pt x="338328" y="22872"/>
                </a:lnTo>
                <a:lnTo>
                  <a:pt x="341376" y="21348"/>
                </a:lnTo>
                <a:lnTo>
                  <a:pt x="342900" y="18300"/>
                </a:lnTo>
                <a:lnTo>
                  <a:pt x="344424" y="16776"/>
                </a:lnTo>
                <a:lnTo>
                  <a:pt x="345948" y="13716"/>
                </a:lnTo>
                <a:lnTo>
                  <a:pt x="345948" y="9156"/>
                </a:lnTo>
                <a:lnTo>
                  <a:pt x="344424" y="6108"/>
                </a:lnTo>
                <a:lnTo>
                  <a:pt x="339852" y="1524"/>
                </a:lnTo>
                <a:lnTo>
                  <a:pt x="338328" y="0"/>
                </a:lnTo>
                <a:lnTo>
                  <a:pt x="323088" y="0"/>
                </a:lnTo>
                <a:lnTo>
                  <a:pt x="320040" y="3060"/>
                </a:lnTo>
                <a:lnTo>
                  <a:pt x="316992" y="4584"/>
                </a:lnTo>
                <a:lnTo>
                  <a:pt x="315468" y="6108"/>
                </a:lnTo>
                <a:lnTo>
                  <a:pt x="315468" y="12192"/>
                </a:lnTo>
                <a:lnTo>
                  <a:pt x="316992" y="13716"/>
                </a:lnTo>
                <a:lnTo>
                  <a:pt x="321564" y="13716"/>
                </a:lnTo>
                <a:lnTo>
                  <a:pt x="321564" y="9156"/>
                </a:lnTo>
                <a:lnTo>
                  <a:pt x="320040" y="7632"/>
                </a:lnTo>
                <a:lnTo>
                  <a:pt x="320040" y="4584"/>
                </a:lnTo>
                <a:lnTo>
                  <a:pt x="321564" y="3060"/>
                </a:lnTo>
                <a:lnTo>
                  <a:pt x="323088" y="3060"/>
                </a:lnTo>
                <a:lnTo>
                  <a:pt x="324612" y="1524"/>
                </a:lnTo>
                <a:lnTo>
                  <a:pt x="332232" y="1524"/>
                </a:lnTo>
                <a:lnTo>
                  <a:pt x="335280" y="3060"/>
                </a:lnTo>
                <a:lnTo>
                  <a:pt x="338328" y="6108"/>
                </a:lnTo>
                <a:lnTo>
                  <a:pt x="339852" y="9156"/>
                </a:lnTo>
                <a:lnTo>
                  <a:pt x="339852" y="15252"/>
                </a:lnTo>
                <a:lnTo>
                  <a:pt x="338328" y="18300"/>
                </a:lnTo>
                <a:lnTo>
                  <a:pt x="336804" y="19824"/>
                </a:lnTo>
                <a:lnTo>
                  <a:pt x="330708" y="22872"/>
                </a:lnTo>
                <a:lnTo>
                  <a:pt x="326136" y="22872"/>
                </a:lnTo>
                <a:lnTo>
                  <a:pt x="326136" y="24396"/>
                </a:lnTo>
                <a:lnTo>
                  <a:pt x="332232" y="24396"/>
                </a:lnTo>
                <a:lnTo>
                  <a:pt x="335280" y="25908"/>
                </a:lnTo>
                <a:lnTo>
                  <a:pt x="339852" y="30492"/>
                </a:lnTo>
                <a:lnTo>
                  <a:pt x="341376" y="33540"/>
                </a:lnTo>
                <a:lnTo>
                  <a:pt x="341376" y="41160"/>
                </a:lnTo>
                <a:lnTo>
                  <a:pt x="338328" y="47256"/>
                </a:lnTo>
                <a:lnTo>
                  <a:pt x="336804" y="48780"/>
                </a:lnTo>
                <a:lnTo>
                  <a:pt x="333756" y="50292"/>
                </a:lnTo>
                <a:lnTo>
                  <a:pt x="324612" y="50292"/>
                </a:lnTo>
                <a:lnTo>
                  <a:pt x="323088" y="48780"/>
                </a:lnTo>
                <a:lnTo>
                  <a:pt x="321564" y="48780"/>
                </a:lnTo>
                <a:lnTo>
                  <a:pt x="320040" y="47256"/>
                </a:lnTo>
                <a:lnTo>
                  <a:pt x="320040" y="45732"/>
                </a:lnTo>
                <a:lnTo>
                  <a:pt x="321564" y="44208"/>
                </a:lnTo>
                <a:lnTo>
                  <a:pt x="321564" y="39624"/>
                </a:lnTo>
                <a:lnTo>
                  <a:pt x="320040" y="38100"/>
                </a:lnTo>
                <a:lnTo>
                  <a:pt x="316992" y="38100"/>
                </a:lnTo>
                <a:lnTo>
                  <a:pt x="315468" y="39624"/>
                </a:lnTo>
                <a:lnTo>
                  <a:pt x="313944" y="39624"/>
                </a:lnTo>
                <a:lnTo>
                  <a:pt x="313944" y="44208"/>
                </a:lnTo>
                <a:lnTo>
                  <a:pt x="315468" y="47256"/>
                </a:lnTo>
                <a:lnTo>
                  <a:pt x="318516" y="48780"/>
                </a:lnTo>
                <a:lnTo>
                  <a:pt x="321564" y="51816"/>
                </a:lnTo>
                <a:lnTo>
                  <a:pt x="335280" y="51816"/>
                </a:lnTo>
                <a:lnTo>
                  <a:pt x="339852" y="50292"/>
                </a:lnTo>
                <a:lnTo>
                  <a:pt x="342900" y="47256"/>
                </a:lnTo>
                <a:lnTo>
                  <a:pt x="345948" y="45732"/>
                </a:lnTo>
                <a:lnTo>
                  <a:pt x="347472" y="41160"/>
                </a:lnTo>
                <a:lnTo>
                  <a:pt x="347472" y="320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289936" y="2927350"/>
            <a:ext cx="64135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dirty="0">
                <a:latin typeface="SimSun"/>
                <a:cs typeface="SimSun"/>
              </a:rPr>
              <a:t> </a:t>
            </a:r>
            <a:endParaRPr sz="600">
              <a:latin typeface="SimSun"/>
              <a:cs typeface="SimSu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406395" y="2935224"/>
            <a:ext cx="151130" cy="85725"/>
            <a:chOff x="2406395" y="2935224"/>
            <a:chExt cx="151130" cy="85725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06395" y="2935224"/>
              <a:ext cx="150876" cy="8534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414015" y="2950464"/>
              <a:ext cx="119380" cy="52069"/>
            </a:xfrm>
            <a:custGeom>
              <a:avLst/>
              <a:gdLst/>
              <a:ahLst/>
              <a:cxnLst/>
              <a:rect l="l" t="t" r="r" b="b"/>
              <a:pathLst>
                <a:path w="119380" h="52069">
                  <a:moveTo>
                    <a:pt x="7620" y="13716"/>
                  </a:moveTo>
                  <a:lnTo>
                    <a:pt x="1524" y="13716"/>
                  </a:lnTo>
                  <a:lnTo>
                    <a:pt x="1524" y="7620"/>
                  </a:lnTo>
                  <a:lnTo>
                    <a:pt x="3048" y="4572"/>
                  </a:lnTo>
                  <a:lnTo>
                    <a:pt x="6096" y="3048"/>
                  </a:lnTo>
                  <a:lnTo>
                    <a:pt x="7620" y="0"/>
                  </a:lnTo>
                  <a:lnTo>
                    <a:pt x="19812" y="0"/>
                  </a:lnTo>
                  <a:lnTo>
                    <a:pt x="24384" y="1524"/>
                  </a:lnTo>
                  <a:lnTo>
                    <a:pt x="10668" y="1524"/>
                  </a:lnTo>
                  <a:lnTo>
                    <a:pt x="9144" y="3048"/>
                  </a:lnTo>
                  <a:lnTo>
                    <a:pt x="7620" y="3048"/>
                  </a:lnTo>
                  <a:lnTo>
                    <a:pt x="6096" y="4572"/>
                  </a:lnTo>
                  <a:lnTo>
                    <a:pt x="6096" y="9144"/>
                  </a:lnTo>
                  <a:lnTo>
                    <a:pt x="7620" y="9144"/>
                  </a:lnTo>
                  <a:lnTo>
                    <a:pt x="7620" y="13716"/>
                  </a:lnTo>
                  <a:close/>
                </a:path>
                <a:path w="119380" h="52069">
                  <a:moveTo>
                    <a:pt x="25908" y="50292"/>
                  </a:moveTo>
                  <a:lnTo>
                    <a:pt x="18288" y="50292"/>
                  </a:lnTo>
                  <a:lnTo>
                    <a:pt x="24384" y="47244"/>
                  </a:lnTo>
                  <a:lnTo>
                    <a:pt x="25908" y="45720"/>
                  </a:lnTo>
                  <a:lnTo>
                    <a:pt x="27432" y="41148"/>
                  </a:lnTo>
                  <a:lnTo>
                    <a:pt x="27432" y="33528"/>
                  </a:lnTo>
                  <a:lnTo>
                    <a:pt x="25908" y="30480"/>
                  </a:lnTo>
                  <a:lnTo>
                    <a:pt x="21336" y="25908"/>
                  </a:lnTo>
                  <a:lnTo>
                    <a:pt x="12192" y="25908"/>
                  </a:lnTo>
                  <a:lnTo>
                    <a:pt x="12192" y="22860"/>
                  </a:lnTo>
                  <a:lnTo>
                    <a:pt x="19812" y="22860"/>
                  </a:lnTo>
                  <a:lnTo>
                    <a:pt x="21336" y="19812"/>
                  </a:lnTo>
                  <a:lnTo>
                    <a:pt x="24384" y="18288"/>
                  </a:lnTo>
                  <a:lnTo>
                    <a:pt x="25908" y="15240"/>
                  </a:lnTo>
                  <a:lnTo>
                    <a:pt x="25908" y="9144"/>
                  </a:lnTo>
                  <a:lnTo>
                    <a:pt x="24384" y="7620"/>
                  </a:lnTo>
                  <a:lnTo>
                    <a:pt x="22860" y="4572"/>
                  </a:lnTo>
                  <a:lnTo>
                    <a:pt x="21336" y="3048"/>
                  </a:lnTo>
                  <a:lnTo>
                    <a:pt x="18288" y="1524"/>
                  </a:lnTo>
                  <a:lnTo>
                    <a:pt x="24384" y="1524"/>
                  </a:lnTo>
                  <a:lnTo>
                    <a:pt x="27432" y="3048"/>
                  </a:lnTo>
                  <a:lnTo>
                    <a:pt x="30480" y="9144"/>
                  </a:lnTo>
                  <a:lnTo>
                    <a:pt x="30480" y="16764"/>
                  </a:lnTo>
                  <a:lnTo>
                    <a:pt x="28956" y="19812"/>
                  </a:lnTo>
                  <a:lnTo>
                    <a:pt x="27432" y="21336"/>
                  </a:lnTo>
                  <a:lnTo>
                    <a:pt x="24384" y="22860"/>
                  </a:lnTo>
                  <a:lnTo>
                    <a:pt x="19812" y="24384"/>
                  </a:lnTo>
                  <a:lnTo>
                    <a:pt x="25908" y="25908"/>
                  </a:lnTo>
                  <a:lnTo>
                    <a:pt x="28956" y="27432"/>
                  </a:lnTo>
                  <a:lnTo>
                    <a:pt x="30480" y="30480"/>
                  </a:lnTo>
                  <a:lnTo>
                    <a:pt x="32004" y="32004"/>
                  </a:lnTo>
                  <a:lnTo>
                    <a:pt x="33528" y="35052"/>
                  </a:lnTo>
                  <a:lnTo>
                    <a:pt x="33528" y="41148"/>
                  </a:lnTo>
                  <a:lnTo>
                    <a:pt x="32004" y="45720"/>
                  </a:lnTo>
                  <a:lnTo>
                    <a:pt x="28956" y="48768"/>
                  </a:lnTo>
                  <a:lnTo>
                    <a:pt x="25908" y="50292"/>
                  </a:lnTo>
                  <a:close/>
                </a:path>
                <a:path w="119380" h="52069">
                  <a:moveTo>
                    <a:pt x="21336" y="51816"/>
                  </a:moveTo>
                  <a:lnTo>
                    <a:pt x="7620" y="51816"/>
                  </a:lnTo>
                  <a:lnTo>
                    <a:pt x="4572" y="48768"/>
                  </a:lnTo>
                  <a:lnTo>
                    <a:pt x="1524" y="47244"/>
                  </a:lnTo>
                  <a:lnTo>
                    <a:pt x="0" y="45720"/>
                  </a:lnTo>
                  <a:lnTo>
                    <a:pt x="0" y="39624"/>
                  </a:lnTo>
                  <a:lnTo>
                    <a:pt x="1524" y="39624"/>
                  </a:lnTo>
                  <a:lnTo>
                    <a:pt x="1524" y="38100"/>
                  </a:lnTo>
                  <a:lnTo>
                    <a:pt x="6096" y="38100"/>
                  </a:lnTo>
                  <a:lnTo>
                    <a:pt x="7620" y="39624"/>
                  </a:lnTo>
                  <a:lnTo>
                    <a:pt x="7620" y="44196"/>
                  </a:lnTo>
                  <a:lnTo>
                    <a:pt x="6096" y="44196"/>
                  </a:lnTo>
                  <a:lnTo>
                    <a:pt x="6096" y="47244"/>
                  </a:lnTo>
                  <a:lnTo>
                    <a:pt x="7620" y="48768"/>
                  </a:lnTo>
                  <a:lnTo>
                    <a:pt x="9144" y="48768"/>
                  </a:lnTo>
                  <a:lnTo>
                    <a:pt x="10668" y="50292"/>
                  </a:lnTo>
                  <a:lnTo>
                    <a:pt x="25908" y="50292"/>
                  </a:lnTo>
                  <a:lnTo>
                    <a:pt x="21336" y="51816"/>
                  </a:lnTo>
                  <a:close/>
                </a:path>
                <a:path w="119380" h="52069">
                  <a:moveTo>
                    <a:pt x="47244" y="27432"/>
                  </a:moveTo>
                  <a:lnTo>
                    <a:pt x="44196" y="27432"/>
                  </a:lnTo>
                  <a:lnTo>
                    <a:pt x="45720" y="0"/>
                  </a:lnTo>
                  <a:lnTo>
                    <a:pt x="74676" y="0"/>
                  </a:lnTo>
                  <a:lnTo>
                    <a:pt x="73152" y="4572"/>
                  </a:lnTo>
                  <a:lnTo>
                    <a:pt x="47244" y="4572"/>
                  </a:lnTo>
                  <a:lnTo>
                    <a:pt x="47244" y="24384"/>
                  </a:lnTo>
                  <a:lnTo>
                    <a:pt x="50292" y="24384"/>
                  </a:lnTo>
                  <a:lnTo>
                    <a:pt x="47244" y="27432"/>
                  </a:lnTo>
                  <a:close/>
                </a:path>
                <a:path w="119380" h="52069">
                  <a:moveTo>
                    <a:pt x="50292" y="24384"/>
                  </a:moveTo>
                  <a:lnTo>
                    <a:pt x="47244" y="24384"/>
                  </a:lnTo>
                  <a:lnTo>
                    <a:pt x="48768" y="21336"/>
                  </a:lnTo>
                  <a:lnTo>
                    <a:pt x="51816" y="19812"/>
                  </a:lnTo>
                  <a:lnTo>
                    <a:pt x="53340" y="19812"/>
                  </a:lnTo>
                  <a:lnTo>
                    <a:pt x="54864" y="18288"/>
                  </a:lnTo>
                  <a:lnTo>
                    <a:pt x="64008" y="18288"/>
                  </a:lnTo>
                  <a:lnTo>
                    <a:pt x="68580" y="19812"/>
                  </a:lnTo>
                  <a:lnTo>
                    <a:pt x="70104" y="21336"/>
                  </a:lnTo>
                  <a:lnTo>
                    <a:pt x="53340" y="21336"/>
                  </a:lnTo>
                  <a:lnTo>
                    <a:pt x="50292" y="24384"/>
                  </a:lnTo>
                  <a:close/>
                </a:path>
                <a:path w="119380" h="52069">
                  <a:moveTo>
                    <a:pt x="67056" y="50292"/>
                  </a:moveTo>
                  <a:lnTo>
                    <a:pt x="60960" y="50292"/>
                  </a:lnTo>
                  <a:lnTo>
                    <a:pt x="64008" y="48768"/>
                  </a:lnTo>
                  <a:lnTo>
                    <a:pt x="65532" y="45720"/>
                  </a:lnTo>
                  <a:lnTo>
                    <a:pt x="68580" y="44196"/>
                  </a:lnTo>
                  <a:lnTo>
                    <a:pt x="68580" y="27432"/>
                  </a:lnTo>
                  <a:lnTo>
                    <a:pt x="67056" y="25908"/>
                  </a:lnTo>
                  <a:lnTo>
                    <a:pt x="65532" y="22860"/>
                  </a:lnTo>
                  <a:lnTo>
                    <a:pt x="62484" y="21336"/>
                  </a:lnTo>
                  <a:lnTo>
                    <a:pt x="70104" y="21336"/>
                  </a:lnTo>
                  <a:lnTo>
                    <a:pt x="71628" y="22860"/>
                  </a:lnTo>
                  <a:lnTo>
                    <a:pt x="73152" y="25908"/>
                  </a:lnTo>
                  <a:lnTo>
                    <a:pt x="74676" y="30480"/>
                  </a:lnTo>
                  <a:lnTo>
                    <a:pt x="74676" y="39624"/>
                  </a:lnTo>
                  <a:lnTo>
                    <a:pt x="73152" y="44196"/>
                  </a:lnTo>
                  <a:lnTo>
                    <a:pt x="67056" y="50292"/>
                  </a:lnTo>
                  <a:close/>
                </a:path>
                <a:path w="119380" h="52069">
                  <a:moveTo>
                    <a:pt x="64008" y="51816"/>
                  </a:moveTo>
                  <a:lnTo>
                    <a:pt x="48768" y="51816"/>
                  </a:lnTo>
                  <a:lnTo>
                    <a:pt x="45720" y="48768"/>
                  </a:lnTo>
                  <a:lnTo>
                    <a:pt x="42672" y="47244"/>
                  </a:lnTo>
                  <a:lnTo>
                    <a:pt x="41148" y="44196"/>
                  </a:lnTo>
                  <a:lnTo>
                    <a:pt x="41148" y="39624"/>
                  </a:lnTo>
                  <a:lnTo>
                    <a:pt x="44196" y="36576"/>
                  </a:lnTo>
                  <a:lnTo>
                    <a:pt x="47244" y="36576"/>
                  </a:lnTo>
                  <a:lnTo>
                    <a:pt x="48768" y="38100"/>
                  </a:lnTo>
                  <a:lnTo>
                    <a:pt x="48768" y="42672"/>
                  </a:lnTo>
                  <a:lnTo>
                    <a:pt x="47244" y="44196"/>
                  </a:lnTo>
                  <a:lnTo>
                    <a:pt x="47244" y="47244"/>
                  </a:lnTo>
                  <a:lnTo>
                    <a:pt x="48768" y="48768"/>
                  </a:lnTo>
                  <a:lnTo>
                    <a:pt x="50292" y="48768"/>
                  </a:lnTo>
                  <a:lnTo>
                    <a:pt x="53340" y="50292"/>
                  </a:lnTo>
                  <a:lnTo>
                    <a:pt x="67056" y="50292"/>
                  </a:lnTo>
                  <a:lnTo>
                    <a:pt x="64008" y="51816"/>
                  </a:lnTo>
                  <a:close/>
                </a:path>
                <a:path w="119380" h="52069">
                  <a:moveTo>
                    <a:pt x="118872" y="36576"/>
                  </a:moveTo>
                  <a:lnTo>
                    <a:pt x="80772" y="36576"/>
                  </a:lnTo>
                  <a:lnTo>
                    <a:pt x="80772" y="35052"/>
                  </a:lnTo>
                  <a:lnTo>
                    <a:pt x="106680" y="0"/>
                  </a:lnTo>
                  <a:lnTo>
                    <a:pt x="109728" y="0"/>
                  </a:lnTo>
                  <a:lnTo>
                    <a:pt x="109728" y="7620"/>
                  </a:lnTo>
                  <a:lnTo>
                    <a:pt x="103632" y="7620"/>
                  </a:lnTo>
                  <a:lnTo>
                    <a:pt x="83820" y="35052"/>
                  </a:lnTo>
                  <a:lnTo>
                    <a:pt x="118872" y="35052"/>
                  </a:lnTo>
                  <a:lnTo>
                    <a:pt x="118872" y="36576"/>
                  </a:lnTo>
                  <a:close/>
                </a:path>
                <a:path w="119380" h="52069">
                  <a:moveTo>
                    <a:pt x="109728" y="35052"/>
                  </a:moveTo>
                  <a:lnTo>
                    <a:pt x="103632" y="35052"/>
                  </a:lnTo>
                  <a:lnTo>
                    <a:pt x="103632" y="7620"/>
                  </a:lnTo>
                  <a:lnTo>
                    <a:pt x="109728" y="7620"/>
                  </a:lnTo>
                  <a:lnTo>
                    <a:pt x="109728" y="35052"/>
                  </a:lnTo>
                  <a:close/>
                </a:path>
                <a:path w="119380" h="52069">
                  <a:moveTo>
                    <a:pt x="109728" y="48768"/>
                  </a:moveTo>
                  <a:lnTo>
                    <a:pt x="103632" y="48768"/>
                  </a:lnTo>
                  <a:lnTo>
                    <a:pt x="103632" y="36576"/>
                  </a:lnTo>
                  <a:lnTo>
                    <a:pt x="109728" y="36576"/>
                  </a:lnTo>
                  <a:lnTo>
                    <a:pt x="109728" y="48768"/>
                  </a:lnTo>
                  <a:close/>
                </a:path>
                <a:path w="119380" h="52069">
                  <a:moveTo>
                    <a:pt x="111252" y="50292"/>
                  </a:moveTo>
                  <a:lnTo>
                    <a:pt x="102108" y="50292"/>
                  </a:lnTo>
                  <a:lnTo>
                    <a:pt x="102108" y="48768"/>
                  </a:lnTo>
                  <a:lnTo>
                    <a:pt x="111252" y="48768"/>
                  </a:lnTo>
                  <a:lnTo>
                    <a:pt x="111252" y="50292"/>
                  </a:lnTo>
                  <a:close/>
                </a:path>
                <a:path w="119380" h="52069">
                  <a:moveTo>
                    <a:pt x="117348" y="51816"/>
                  </a:moveTo>
                  <a:lnTo>
                    <a:pt x="94488" y="51816"/>
                  </a:lnTo>
                  <a:lnTo>
                    <a:pt x="94488" y="50292"/>
                  </a:lnTo>
                  <a:lnTo>
                    <a:pt x="117348" y="50292"/>
                  </a:lnTo>
                  <a:lnTo>
                    <a:pt x="117348" y="518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520230" y="2913753"/>
            <a:ext cx="64135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dirty="0">
                <a:latin typeface="SimSun"/>
                <a:cs typeface="SimSun"/>
              </a:rPr>
              <a:t> </a:t>
            </a:r>
            <a:endParaRPr sz="600">
              <a:latin typeface="SimSun"/>
              <a:cs typeface="SimSu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674619" y="2900172"/>
            <a:ext cx="478790" cy="109855"/>
            <a:chOff x="2674619" y="2900172"/>
            <a:chExt cx="478790" cy="109855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74619" y="2919984"/>
              <a:ext cx="149351" cy="8991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683763" y="2935224"/>
              <a:ext cx="116205" cy="53340"/>
            </a:xfrm>
            <a:custGeom>
              <a:avLst/>
              <a:gdLst/>
              <a:ahLst/>
              <a:cxnLst/>
              <a:rect l="l" t="t" r="r" b="b"/>
              <a:pathLst>
                <a:path w="116205" h="53339">
                  <a:moveTo>
                    <a:pt x="6096" y="15240"/>
                  </a:moveTo>
                  <a:lnTo>
                    <a:pt x="3048" y="15240"/>
                  </a:lnTo>
                  <a:lnTo>
                    <a:pt x="0" y="12192"/>
                  </a:lnTo>
                  <a:lnTo>
                    <a:pt x="0" y="7620"/>
                  </a:lnTo>
                  <a:lnTo>
                    <a:pt x="1524" y="4572"/>
                  </a:lnTo>
                  <a:lnTo>
                    <a:pt x="10668" y="0"/>
                  </a:lnTo>
                  <a:lnTo>
                    <a:pt x="19812" y="0"/>
                  </a:lnTo>
                  <a:lnTo>
                    <a:pt x="24384" y="1524"/>
                  </a:lnTo>
                  <a:lnTo>
                    <a:pt x="25146" y="3048"/>
                  </a:lnTo>
                  <a:lnTo>
                    <a:pt x="9144" y="3048"/>
                  </a:lnTo>
                  <a:lnTo>
                    <a:pt x="6096" y="6096"/>
                  </a:lnTo>
                  <a:lnTo>
                    <a:pt x="6096" y="10668"/>
                  </a:lnTo>
                  <a:lnTo>
                    <a:pt x="7620" y="10668"/>
                  </a:lnTo>
                  <a:lnTo>
                    <a:pt x="7620" y="13716"/>
                  </a:lnTo>
                  <a:lnTo>
                    <a:pt x="6096" y="13716"/>
                  </a:lnTo>
                  <a:lnTo>
                    <a:pt x="6096" y="15240"/>
                  </a:lnTo>
                  <a:close/>
                </a:path>
                <a:path w="116205" h="53339">
                  <a:moveTo>
                    <a:pt x="22860" y="24384"/>
                  </a:moveTo>
                  <a:lnTo>
                    <a:pt x="15240" y="24384"/>
                  </a:lnTo>
                  <a:lnTo>
                    <a:pt x="19812" y="22860"/>
                  </a:lnTo>
                  <a:lnTo>
                    <a:pt x="21336" y="21336"/>
                  </a:lnTo>
                  <a:lnTo>
                    <a:pt x="24384" y="19812"/>
                  </a:lnTo>
                  <a:lnTo>
                    <a:pt x="24384" y="7620"/>
                  </a:lnTo>
                  <a:lnTo>
                    <a:pt x="19812" y="3048"/>
                  </a:lnTo>
                  <a:lnTo>
                    <a:pt x="25146" y="3048"/>
                  </a:lnTo>
                  <a:lnTo>
                    <a:pt x="25908" y="4572"/>
                  </a:lnTo>
                  <a:lnTo>
                    <a:pt x="28956" y="6096"/>
                  </a:lnTo>
                  <a:lnTo>
                    <a:pt x="30480" y="9144"/>
                  </a:lnTo>
                  <a:lnTo>
                    <a:pt x="30480" y="18288"/>
                  </a:lnTo>
                  <a:lnTo>
                    <a:pt x="27432" y="19812"/>
                  </a:lnTo>
                  <a:lnTo>
                    <a:pt x="25908" y="22860"/>
                  </a:lnTo>
                  <a:lnTo>
                    <a:pt x="22860" y="24384"/>
                  </a:lnTo>
                  <a:close/>
                </a:path>
                <a:path w="116205" h="53339">
                  <a:moveTo>
                    <a:pt x="24384" y="51816"/>
                  </a:moveTo>
                  <a:lnTo>
                    <a:pt x="18288" y="51816"/>
                  </a:lnTo>
                  <a:lnTo>
                    <a:pt x="24384" y="48768"/>
                  </a:lnTo>
                  <a:lnTo>
                    <a:pt x="27432" y="42672"/>
                  </a:lnTo>
                  <a:lnTo>
                    <a:pt x="27432" y="35052"/>
                  </a:lnTo>
                  <a:lnTo>
                    <a:pt x="25908" y="32004"/>
                  </a:lnTo>
                  <a:lnTo>
                    <a:pt x="21336" y="27432"/>
                  </a:lnTo>
                  <a:lnTo>
                    <a:pt x="16764" y="25908"/>
                  </a:lnTo>
                  <a:lnTo>
                    <a:pt x="10668" y="25908"/>
                  </a:lnTo>
                  <a:lnTo>
                    <a:pt x="10668" y="24384"/>
                  </a:lnTo>
                  <a:lnTo>
                    <a:pt x="19812" y="24384"/>
                  </a:lnTo>
                  <a:lnTo>
                    <a:pt x="24384" y="25908"/>
                  </a:lnTo>
                  <a:lnTo>
                    <a:pt x="28956" y="28956"/>
                  </a:lnTo>
                  <a:lnTo>
                    <a:pt x="30480" y="30480"/>
                  </a:lnTo>
                  <a:lnTo>
                    <a:pt x="33528" y="36576"/>
                  </a:lnTo>
                  <a:lnTo>
                    <a:pt x="33528" y="42672"/>
                  </a:lnTo>
                  <a:lnTo>
                    <a:pt x="32004" y="45720"/>
                  </a:lnTo>
                  <a:lnTo>
                    <a:pt x="28956" y="48768"/>
                  </a:lnTo>
                  <a:lnTo>
                    <a:pt x="24384" y="51816"/>
                  </a:lnTo>
                  <a:close/>
                </a:path>
                <a:path w="116205" h="53339">
                  <a:moveTo>
                    <a:pt x="19812" y="53340"/>
                  </a:moveTo>
                  <a:lnTo>
                    <a:pt x="10668" y="53340"/>
                  </a:lnTo>
                  <a:lnTo>
                    <a:pt x="1524" y="48768"/>
                  </a:lnTo>
                  <a:lnTo>
                    <a:pt x="0" y="45720"/>
                  </a:lnTo>
                  <a:lnTo>
                    <a:pt x="0" y="41148"/>
                  </a:lnTo>
                  <a:lnTo>
                    <a:pt x="1524" y="39624"/>
                  </a:lnTo>
                  <a:lnTo>
                    <a:pt x="6096" y="39624"/>
                  </a:lnTo>
                  <a:lnTo>
                    <a:pt x="7620" y="41148"/>
                  </a:lnTo>
                  <a:lnTo>
                    <a:pt x="7620" y="44196"/>
                  </a:lnTo>
                  <a:lnTo>
                    <a:pt x="6096" y="44196"/>
                  </a:lnTo>
                  <a:lnTo>
                    <a:pt x="6096" y="48768"/>
                  </a:lnTo>
                  <a:lnTo>
                    <a:pt x="9144" y="50292"/>
                  </a:lnTo>
                  <a:lnTo>
                    <a:pt x="10668" y="50292"/>
                  </a:lnTo>
                  <a:lnTo>
                    <a:pt x="12192" y="51816"/>
                  </a:lnTo>
                  <a:lnTo>
                    <a:pt x="24384" y="51816"/>
                  </a:lnTo>
                  <a:lnTo>
                    <a:pt x="19812" y="53340"/>
                  </a:lnTo>
                  <a:close/>
                </a:path>
                <a:path w="116205" h="53339">
                  <a:moveTo>
                    <a:pt x="47244" y="28956"/>
                  </a:moveTo>
                  <a:lnTo>
                    <a:pt x="42672" y="28956"/>
                  </a:lnTo>
                  <a:lnTo>
                    <a:pt x="45720" y="1524"/>
                  </a:lnTo>
                  <a:lnTo>
                    <a:pt x="73152" y="1524"/>
                  </a:lnTo>
                  <a:lnTo>
                    <a:pt x="73152" y="6096"/>
                  </a:lnTo>
                  <a:lnTo>
                    <a:pt x="47244" y="6096"/>
                  </a:lnTo>
                  <a:lnTo>
                    <a:pt x="45720" y="25908"/>
                  </a:lnTo>
                  <a:lnTo>
                    <a:pt x="48768" y="25908"/>
                  </a:lnTo>
                  <a:lnTo>
                    <a:pt x="47244" y="28956"/>
                  </a:lnTo>
                  <a:close/>
                </a:path>
                <a:path w="116205" h="53339">
                  <a:moveTo>
                    <a:pt x="48768" y="25908"/>
                  </a:moveTo>
                  <a:lnTo>
                    <a:pt x="45720" y="25908"/>
                  </a:lnTo>
                  <a:lnTo>
                    <a:pt x="50292" y="21336"/>
                  </a:lnTo>
                  <a:lnTo>
                    <a:pt x="53340" y="19812"/>
                  </a:lnTo>
                  <a:lnTo>
                    <a:pt x="64008" y="19812"/>
                  </a:lnTo>
                  <a:lnTo>
                    <a:pt x="67056" y="21336"/>
                  </a:lnTo>
                  <a:lnTo>
                    <a:pt x="68580" y="22860"/>
                  </a:lnTo>
                  <a:lnTo>
                    <a:pt x="53340" y="22860"/>
                  </a:lnTo>
                  <a:lnTo>
                    <a:pt x="51816" y="24384"/>
                  </a:lnTo>
                  <a:lnTo>
                    <a:pt x="50292" y="24384"/>
                  </a:lnTo>
                  <a:lnTo>
                    <a:pt x="48768" y="25908"/>
                  </a:lnTo>
                  <a:close/>
                </a:path>
                <a:path w="116205" h="53339">
                  <a:moveTo>
                    <a:pt x="67056" y="51816"/>
                  </a:moveTo>
                  <a:lnTo>
                    <a:pt x="60960" y="51816"/>
                  </a:lnTo>
                  <a:lnTo>
                    <a:pt x="64008" y="50292"/>
                  </a:lnTo>
                  <a:lnTo>
                    <a:pt x="68580" y="41148"/>
                  </a:lnTo>
                  <a:lnTo>
                    <a:pt x="68580" y="28956"/>
                  </a:lnTo>
                  <a:lnTo>
                    <a:pt x="62484" y="22860"/>
                  </a:lnTo>
                  <a:lnTo>
                    <a:pt x="68580" y="22860"/>
                  </a:lnTo>
                  <a:lnTo>
                    <a:pt x="73152" y="27432"/>
                  </a:lnTo>
                  <a:lnTo>
                    <a:pt x="74676" y="30480"/>
                  </a:lnTo>
                  <a:lnTo>
                    <a:pt x="74676" y="41148"/>
                  </a:lnTo>
                  <a:lnTo>
                    <a:pt x="73152" y="45720"/>
                  </a:lnTo>
                  <a:lnTo>
                    <a:pt x="67056" y="51816"/>
                  </a:lnTo>
                  <a:close/>
                </a:path>
                <a:path w="116205" h="53339">
                  <a:moveTo>
                    <a:pt x="62484" y="53340"/>
                  </a:moveTo>
                  <a:lnTo>
                    <a:pt x="53340" y="53340"/>
                  </a:lnTo>
                  <a:lnTo>
                    <a:pt x="48768" y="51816"/>
                  </a:lnTo>
                  <a:lnTo>
                    <a:pt x="42672" y="48768"/>
                  </a:lnTo>
                  <a:lnTo>
                    <a:pt x="41148" y="45720"/>
                  </a:lnTo>
                  <a:lnTo>
                    <a:pt x="41148" y="39624"/>
                  </a:lnTo>
                  <a:lnTo>
                    <a:pt x="42672" y="39624"/>
                  </a:lnTo>
                  <a:lnTo>
                    <a:pt x="42672" y="38100"/>
                  </a:lnTo>
                  <a:lnTo>
                    <a:pt x="47244" y="38100"/>
                  </a:lnTo>
                  <a:lnTo>
                    <a:pt x="48768" y="39624"/>
                  </a:lnTo>
                  <a:lnTo>
                    <a:pt x="48768" y="44196"/>
                  </a:lnTo>
                  <a:lnTo>
                    <a:pt x="47244" y="44196"/>
                  </a:lnTo>
                  <a:lnTo>
                    <a:pt x="47244" y="48768"/>
                  </a:lnTo>
                  <a:lnTo>
                    <a:pt x="50292" y="50292"/>
                  </a:lnTo>
                  <a:lnTo>
                    <a:pt x="51816" y="50292"/>
                  </a:lnTo>
                  <a:lnTo>
                    <a:pt x="54864" y="51816"/>
                  </a:lnTo>
                  <a:lnTo>
                    <a:pt x="67056" y="51816"/>
                  </a:lnTo>
                  <a:lnTo>
                    <a:pt x="62484" y="53340"/>
                  </a:lnTo>
                  <a:close/>
                </a:path>
                <a:path w="116205" h="53339">
                  <a:moveTo>
                    <a:pt x="88392" y="28956"/>
                  </a:moveTo>
                  <a:lnTo>
                    <a:pt x="85344" y="28956"/>
                  </a:lnTo>
                  <a:lnTo>
                    <a:pt x="86868" y="1524"/>
                  </a:lnTo>
                  <a:lnTo>
                    <a:pt x="115824" y="1524"/>
                  </a:lnTo>
                  <a:lnTo>
                    <a:pt x="114300" y="6096"/>
                  </a:lnTo>
                  <a:lnTo>
                    <a:pt x="88392" y="6096"/>
                  </a:lnTo>
                  <a:lnTo>
                    <a:pt x="88392" y="25908"/>
                  </a:lnTo>
                  <a:lnTo>
                    <a:pt x="89916" y="25908"/>
                  </a:lnTo>
                  <a:lnTo>
                    <a:pt x="88392" y="28956"/>
                  </a:lnTo>
                  <a:close/>
                </a:path>
                <a:path w="116205" h="53339">
                  <a:moveTo>
                    <a:pt x="89916" y="25908"/>
                  </a:moveTo>
                  <a:lnTo>
                    <a:pt x="88392" y="25908"/>
                  </a:lnTo>
                  <a:lnTo>
                    <a:pt x="89916" y="22860"/>
                  </a:lnTo>
                  <a:lnTo>
                    <a:pt x="92964" y="21336"/>
                  </a:lnTo>
                  <a:lnTo>
                    <a:pt x="94488" y="19812"/>
                  </a:lnTo>
                  <a:lnTo>
                    <a:pt x="105156" y="19812"/>
                  </a:lnTo>
                  <a:lnTo>
                    <a:pt x="109728" y="21336"/>
                  </a:lnTo>
                  <a:lnTo>
                    <a:pt x="110490" y="22860"/>
                  </a:lnTo>
                  <a:lnTo>
                    <a:pt x="94488" y="22860"/>
                  </a:lnTo>
                  <a:lnTo>
                    <a:pt x="92964" y="24384"/>
                  </a:lnTo>
                  <a:lnTo>
                    <a:pt x="91440" y="24384"/>
                  </a:lnTo>
                  <a:lnTo>
                    <a:pt x="89916" y="25908"/>
                  </a:lnTo>
                  <a:close/>
                </a:path>
                <a:path w="116205" h="53339">
                  <a:moveTo>
                    <a:pt x="108204" y="51816"/>
                  </a:moveTo>
                  <a:lnTo>
                    <a:pt x="102108" y="51816"/>
                  </a:lnTo>
                  <a:lnTo>
                    <a:pt x="105156" y="50292"/>
                  </a:lnTo>
                  <a:lnTo>
                    <a:pt x="106680" y="47244"/>
                  </a:lnTo>
                  <a:lnTo>
                    <a:pt x="109728" y="44196"/>
                  </a:lnTo>
                  <a:lnTo>
                    <a:pt x="109728" y="28956"/>
                  </a:lnTo>
                  <a:lnTo>
                    <a:pt x="108204" y="25908"/>
                  </a:lnTo>
                  <a:lnTo>
                    <a:pt x="106680" y="24384"/>
                  </a:lnTo>
                  <a:lnTo>
                    <a:pt x="103632" y="22860"/>
                  </a:lnTo>
                  <a:lnTo>
                    <a:pt x="110490" y="22860"/>
                  </a:lnTo>
                  <a:lnTo>
                    <a:pt x="111252" y="24384"/>
                  </a:lnTo>
                  <a:lnTo>
                    <a:pt x="114300" y="27432"/>
                  </a:lnTo>
                  <a:lnTo>
                    <a:pt x="115824" y="30480"/>
                  </a:lnTo>
                  <a:lnTo>
                    <a:pt x="115824" y="41148"/>
                  </a:lnTo>
                  <a:lnTo>
                    <a:pt x="114300" y="45720"/>
                  </a:lnTo>
                  <a:lnTo>
                    <a:pt x="108204" y="51816"/>
                  </a:lnTo>
                  <a:close/>
                </a:path>
                <a:path w="116205" h="53339">
                  <a:moveTo>
                    <a:pt x="105156" y="53340"/>
                  </a:moveTo>
                  <a:lnTo>
                    <a:pt x="94488" y="53340"/>
                  </a:lnTo>
                  <a:lnTo>
                    <a:pt x="89916" y="51816"/>
                  </a:lnTo>
                  <a:lnTo>
                    <a:pt x="83820" y="48768"/>
                  </a:lnTo>
                  <a:lnTo>
                    <a:pt x="82296" y="45720"/>
                  </a:lnTo>
                  <a:lnTo>
                    <a:pt x="82296" y="39624"/>
                  </a:lnTo>
                  <a:lnTo>
                    <a:pt x="83820" y="39624"/>
                  </a:lnTo>
                  <a:lnTo>
                    <a:pt x="83820" y="38100"/>
                  </a:lnTo>
                  <a:lnTo>
                    <a:pt x="89916" y="38100"/>
                  </a:lnTo>
                  <a:lnTo>
                    <a:pt x="89916" y="44196"/>
                  </a:lnTo>
                  <a:lnTo>
                    <a:pt x="88392" y="44196"/>
                  </a:lnTo>
                  <a:lnTo>
                    <a:pt x="88392" y="48768"/>
                  </a:lnTo>
                  <a:lnTo>
                    <a:pt x="89916" y="48768"/>
                  </a:lnTo>
                  <a:lnTo>
                    <a:pt x="91440" y="50292"/>
                  </a:lnTo>
                  <a:lnTo>
                    <a:pt x="94488" y="50292"/>
                  </a:lnTo>
                  <a:lnTo>
                    <a:pt x="96012" y="51816"/>
                  </a:lnTo>
                  <a:lnTo>
                    <a:pt x="108204" y="51816"/>
                  </a:lnTo>
                  <a:lnTo>
                    <a:pt x="105156" y="533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05327" y="2900172"/>
              <a:ext cx="147828" cy="8839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012948" y="2915412"/>
              <a:ext cx="117475" cy="53340"/>
            </a:xfrm>
            <a:custGeom>
              <a:avLst/>
              <a:gdLst/>
              <a:ahLst/>
              <a:cxnLst/>
              <a:rect l="l" t="t" r="r" b="b"/>
              <a:pathLst>
                <a:path w="117475" h="53339">
                  <a:moveTo>
                    <a:pt x="6095" y="15240"/>
                  </a:moveTo>
                  <a:lnTo>
                    <a:pt x="3048" y="15240"/>
                  </a:lnTo>
                  <a:lnTo>
                    <a:pt x="0" y="12191"/>
                  </a:lnTo>
                  <a:lnTo>
                    <a:pt x="0" y="7620"/>
                  </a:lnTo>
                  <a:lnTo>
                    <a:pt x="1524" y="4572"/>
                  </a:lnTo>
                  <a:lnTo>
                    <a:pt x="7619" y="1524"/>
                  </a:lnTo>
                  <a:lnTo>
                    <a:pt x="12191" y="0"/>
                  </a:lnTo>
                  <a:lnTo>
                    <a:pt x="19811" y="0"/>
                  </a:lnTo>
                  <a:lnTo>
                    <a:pt x="24383" y="1524"/>
                  </a:lnTo>
                  <a:lnTo>
                    <a:pt x="25907" y="3048"/>
                  </a:lnTo>
                  <a:lnTo>
                    <a:pt x="9143" y="3048"/>
                  </a:lnTo>
                  <a:lnTo>
                    <a:pt x="7619" y="4572"/>
                  </a:lnTo>
                  <a:lnTo>
                    <a:pt x="6095" y="4572"/>
                  </a:lnTo>
                  <a:lnTo>
                    <a:pt x="6095" y="9144"/>
                  </a:lnTo>
                  <a:lnTo>
                    <a:pt x="7619" y="10668"/>
                  </a:lnTo>
                  <a:lnTo>
                    <a:pt x="7619" y="13716"/>
                  </a:lnTo>
                  <a:lnTo>
                    <a:pt x="6095" y="15240"/>
                  </a:lnTo>
                  <a:close/>
                </a:path>
                <a:path w="117475" h="53339">
                  <a:moveTo>
                    <a:pt x="27432" y="50291"/>
                  </a:moveTo>
                  <a:lnTo>
                    <a:pt x="21335" y="50291"/>
                  </a:lnTo>
                  <a:lnTo>
                    <a:pt x="25908" y="45720"/>
                  </a:lnTo>
                  <a:lnTo>
                    <a:pt x="27432" y="42672"/>
                  </a:lnTo>
                  <a:lnTo>
                    <a:pt x="27432" y="35052"/>
                  </a:lnTo>
                  <a:lnTo>
                    <a:pt x="24383" y="28956"/>
                  </a:lnTo>
                  <a:lnTo>
                    <a:pt x="18287" y="25908"/>
                  </a:lnTo>
                  <a:lnTo>
                    <a:pt x="12191" y="25908"/>
                  </a:lnTo>
                  <a:lnTo>
                    <a:pt x="12191" y="24384"/>
                  </a:lnTo>
                  <a:lnTo>
                    <a:pt x="16763" y="24384"/>
                  </a:lnTo>
                  <a:lnTo>
                    <a:pt x="19811" y="22860"/>
                  </a:lnTo>
                  <a:lnTo>
                    <a:pt x="21335" y="21336"/>
                  </a:lnTo>
                  <a:lnTo>
                    <a:pt x="24383" y="19812"/>
                  </a:lnTo>
                  <a:lnTo>
                    <a:pt x="24383" y="7620"/>
                  </a:lnTo>
                  <a:lnTo>
                    <a:pt x="22859" y="6096"/>
                  </a:lnTo>
                  <a:lnTo>
                    <a:pt x="21335" y="3048"/>
                  </a:lnTo>
                  <a:lnTo>
                    <a:pt x="25907" y="3048"/>
                  </a:lnTo>
                  <a:lnTo>
                    <a:pt x="28955" y="6096"/>
                  </a:lnTo>
                  <a:lnTo>
                    <a:pt x="30479" y="9144"/>
                  </a:lnTo>
                  <a:lnTo>
                    <a:pt x="30479" y="18288"/>
                  </a:lnTo>
                  <a:lnTo>
                    <a:pt x="28955" y="19812"/>
                  </a:lnTo>
                  <a:lnTo>
                    <a:pt x="25908" y="21336"/>
                  </a:lnTo>
                  <a:lnTo>
                    <a:pt x="24383" y="22860"/>
                  </a:lnTo>
                  <a:lnTo>
                    <a:pt x="19811" y="24384"/>
                  </a:lnTo>
                  <a:lnTo>
                    <a:pt x="25908" y="25908"/>
                  </a:lnTo>
                  <a:lnTo>
                    <a:pt x="28955" y="27432"/>
                  </a:lnTo>
                  <a:lnTo>
                    <a:pt x="33527" y="36576"/>
                  </a:lnTo>
                  <a:lnTo>
                    <a:pt x="33527" y="42672"/>
                  </a:lnTo>
                  <a:lnTo>
                    <a:pt x="32003" y="45720"/>
                  </a:lnTo>
                  <a:lnTo>
                    <a:pt x="27432" y="50291"/>
                  </a:lnTo>
                  <a:close/>
                </a:path>
                <a:path w="117475" h="53339">
                  <a:moveTo>
                    <a:pt x="21335" y="53340"/>
                  </a:moveTo>
                  <a:lnTo>
                    <a:pt x="10667" y="53340"/>
                  </a:lnTo>
                  <a:lnTo>
                    <a:pt x="1524" y="48768"/>
                  </a:lnTo>
                  <a:lnTo>
                    <a:pt x="0" y="45720"/>
                  </a:lnTo>
                  <a:lnTo>
                    <a:pt x="0" y="41148"/>
                  </a:lnTo>
                  <a:lnTo>
                    <a:pt x="3048" y="38100"/>
                  </a:lnTo>
                  <a:lnTo>
                    <a:pt x="4571" y="38100"/>
                  </a:lnTo>
                  <a:lnTo>
                    <a:pt x="7619" y="41148"/>
                  </a:lnTo>
                  <a:lnTo>
                    <a:pt x="7619" y="44196"/>
                  </a:lnTo>
                  <a:lnTo>
                    <a:pt x="6095" y="45720"/>
                  </a:lnTo>
                  <a:lnTo>
                    <a:pt x="6095" y="48768"/>
                  </a:lnTo>
                  <a:lnTo>
                    <a:pt x="7619" y="48768"/>
                  </a:lnTo>
                  <a:lnTo>
                    <a:pt x="9143" y="50291"/>
                  </a:lnTo>
                  <a:lnTo>
                    <a:pt x="27432" y="50291"/>
                  </a:lnTo>
                  <a:lnTo>
                    <a:pt x="25908" y="51816"/>
                  </a:lnTo>
                  <a:lnTo>
                    <a:pt x="21335" y="53340"/>
                  </a:lnTo>
                  <a:close/>
                </a:path>
                <a:path w="117475" h="53339">
                  <a:moveTo>
                    <a:pt x="47243" y="28956"/>
                  </a:moveTo>
                  <a:lnTo>
                    <a:pt x="44195" y="28956"/>
                  </a:lnTo>
                  <a:lnTo>
                    <a:pt x="45719" y="1524"/>
                  </a:lnTo>
                  <a:lnTo>
                    <a:pt x="74675" y="1524"/>
                  </a:lnTo>
                  <a:lnTo>
                    <a:pt x="73151" y="6096"/>
                  </a:lnTo>
                  <a:lnTo>
                    <a:pt x="47243" y="6096"/>
                  </a:lnTo>
                  <a:lnTo>
                    <a:pt x="45719" y="25908"/>
                  </a:lnTo>
                  <a:lnTo>
                    <a:pt x="48767" y="25908"/>
                  </a:lnTo>
                  <a:lnTo>
                    <a:pt x="47243" y="28956"/>
                  </a:lnTo>
                  <a:close/>
                </a:path>
                <a:path w="117475" h="53339">
                  <a:moveTo>
                    <a:pt x="48767" y="25908"/>
                  </a:moveTo>
                  <a:lnTo>
                    <a:pt x="45719" y="25908"/>
                  </a:lnTo>
                  <a:lnTo>
                    <a:pt x="50291" y="21336"/>
                  </a:lnTo>
                  <a:lnTo>
                    <a:pt x="53340" y="19812"/>
                  </a:lnTo>
                  <a:lnTo>
                    <a:pt x="64008" y="19812"/>
                  </a:lnTo>
                  <a:lnTo>
                    <a:pt x="68579" y="21336"/>
                  </a:lnTo>
                  <a:lnTo>
                    <a:pt x="69341" y="22860"/>
                  </a:lnTo>
                  <a:lnTo>
                    <a:pt x="51816" y="22860"/>
                  </a:lnTo>
                  <a:lnTo>
                    <a:pt x="48767" y="25908"/>
                  </a:lnTo>
                  <a:close/>
                </a:path>
                <a:path w="117475" h="53339">
                  <a:moveTo>
                    <a:pt x="68579" y="50291"/>
                  </a:moveTo>
                  <a:lnTo>
                    <a:pt x="64008" y="50291"/>
                  </a:lnTo>
                  <a:lnTo>
                    <a:pt x="65532" y="47244"/>
                  </a:lnTo>
                  <a:lnTo>
                    <a:pt x="68579" y="44196"/>
                  </a:lnTo>
                  <a:lnTo>
                    <a:pt x="68579" y="28956"/>
                  </a:lnTo>
                  <a:lnTo>
                    <a:pt x="67055" y="25908"/>
                  </a:lnTo>
                  <a:lnTo>
                    <a:pt x="64008" y="22860"/>
                  </a:lnTo>
                  <a:lnTo>
                    <a:pt x="69341" y="22860"/>
                  </a:lnTo>
                  <a:lnTo>
                    <a:pt x="70103" y="24384"/>
                  </a:lnTo>
                  <a:lnTo>
                    <a:pt x="73151" y="25908"/>
                  </a:lnTo>
                  <a:lnTo>
                    <a:pt x="74675" y="30480"/>
                  </a:lnTo>
                  <a:lnTo>
                    <a:pt x="74675" y="41148"/>
                  </a:lnTo>
                  <a:lnTo>
                    <a:pt x="73151" y="45720"/>
                  </a:lnTo>
                  <a:lnTo>
                    <a:pt x="68579" y="50291"/>
                  </a:lnTo>
                  <a:close/>
                </a:path>
                <a:path w="117475" h="53339">
                  <a:moveTo>
                    <a:pt x="64008" y="53340"/>
                  </a:moveTo>
                  <a:lnTo>
                    <a:pt x="53340" y="53340"/>
                  </a:lnTo>
                  <a:lnTo>
                    <a:pt x="48767" y="51816"/>
                  </a:lnTo>
                  <a:lnTo>
                    <a:pt x="45719" y="50291"/>
                  </a:lnTo>
                  <a:lnTo>
                    <a:pt x="41148" y="45720"/>
                  </a:lnTo>
                  <a:lnTo>
                    <a:pt x="41148" y="39624"/>
                  </a:lnTo>
                  <a:lnTo>
                    <a:pt x="42671" y="39624"/>
                  </a:lnTo>
                  <a:lnTo>
                    <a:pt x="42671" y="38100"/>
                  </a:lnTo>
                  <a:lnTo>
                    <a:pt x="48767" y="38100"/>
                  </a:lnTo>
                  <a:lnTo>
                    <a:pt x="48767" y="44196"/>
                  </a:lnTo>
                  <a:lnTo>
                    <a:pt x="47243" y="44196"/>
                  </a:lnTo>
                  <a:lnTo>
                    <a:pt x="47243" y="47244"/>
                  </a:lnTo>
                  <a:lnTo>
                    <a:pt x="50291" y="50291"/>
                  </a:lnTo>
                  <a:lnTo>
                    <a:pt x="68579" y="50291"/>
                  </a:lnTo>
                  <a:lnTo>
                    <a:pt x="67055" y="51816"/>
                  </a:lnTo>
                  <a:lnTo>
                    <a:pt x="64008" y="53340"/>
                  </a:lnTo>
                  <a:close/>
                </a:path>
                <a:path w="117475" h="53339">
                  <a:moveTo>
                    <a:pt x="105155" y="53340"/>
                  </a:moveTo>
                  <a:lnTo>
                    <a:pt x="94487" y="53340"/>
                  </a:lnTo>
                  <a:lnTo>
                    <a:pt x="89916" y="51816"/>
                  </a:lnTo>
                  <a:lnTo>
                    <a:pt x="83819" y="42672"/>
                  </a:lnTo>
                  <a:lnTo>
                    <a:pt x="82295" y="36576"/>
                  </a:lnTo>
                  <a:lnTo>
                    <a:pt x="82295" y="19812"/>
                  </a:lnTo>
                  <a:lnTo>
                    <a:pt x="83819" y="12191"/>
                  </a:lnTo>
                  <a:lnTo>
                    <a:pt x="88391" y="7620"/>
                  </a:lnTo>
                  <a:lnTo>
                    <a:pt x="91440" y="3048"/>
                  </a:lnTo>
                  <a:lnTo>
                    <a:pt x="97535" y="0"/>
                  </a:lnTo>
                  <a:lnTo>
                    <a:pt x="106679" y="0"/>
                  </a:lnTo>
                  <a:lnTo>
                    <a:pt x="109727" y="1524"/>
                  </a:lnTo>
                  <a:lnTo>
                    <a:pt x="111251" y="3048"/>
                  </a:lnTo>
                  <a:lnTo>
                    <a:pt x="99059" y="3048"/>
                  </a:lnTo>
                  <a:lnTo>
                    <a:pt x="96011" y="4572"/>
                  </a:lnTo>
                  <a:lnTo>
                    <a:pt x="89916" y="10668"/>
                  </a:lnTo>
                  <a:lnTo>
                    <a:pt x="88391" y="16764"/>
                  </a:lnTo>
                  <a:lnTo>
                    <a:pt x="88391" y="27432"/>
                  </a:lnTo>
                  <a:lnTo>
                    <a:pt x="91440" y="27432"/>
                  </a:lnTo>
                  <a:lnTo>
                    <a:pt x="89916" y="28956"/>
                  </a:lnTo>
                  <a:lnTo>
                    <a:pt x="88391" y="32004"/>
                  </a:lnTo>
                  <a:lnTo>
                    <a:pt x="88391" y="38100"/>
                  </a:lnTo>
                  <a:lnTo>
                    <a:pt x="89916" y="42672"/>
                  </a:lnTo>
                  <a:lnTo>
                    <a:pt x="91440" y="45720"/>
                  </a:lnTo>
                  <a:lnTo>
                    <a:pt x="94487" y="48768"/>
                  </a:lnTo>
                  <a:lnTo>
                    <a:pt x="97535" y="50291"/>
                  </a:lnTo>
                  <a:lnTo>
                    <a:pt x="111252" y="50291"/>
                  </a:lnTo>
                  <a:lnTo>
                    <a:pt x="109727" y="51816"/>
                  </a:lnTo>
                  <a:lnTo>
                    <a:pt x="105155" y="53340"/>
                  </a:lnTo>
                  <a:close/>
                </a:path>
                <a:path w="117475" h="53339">
                  <a:moveTo>
                    <a:pt x="112775" y="10668"/>
                  </a:moveTo>
                  <a:lnTo>
                    <a:pt x="108203" y="10668"/>
                  </a:lnTo>
                  <a:lnTo>
                    <a:pt x="108203" y="9144"/>
                  </a:lnTo>
                  <a:lnTo>
                    <a:pt x="106679" y="9144"/>
                  </a:lnTo>
                  <a:lnTo>
                    <a:pt x="106679" y="6096"/>
                  </a:lnTo>
                  <a:lnTo>
                    <a:pt x="108203" y="6096"/>
                  </a:lnTo>
                  <a:lnTo>
                    <a:pt x="108203" y="4572"/>
                  </a:lnTo>
                  <a:lnTo>
                    <a:pt x="106679" y="3048"/>
                  </a:lnTo>
                  <a:lnTo>
                    <a:pt x="111251" y="3048"/>
                  </a:lnTo>
                  <a:lnTo>
                    <a:pt x="114300" y="6096"/>
                  </a:lnTo>
                  <a:lnTo>
                    <a:pt x="114300" y="9144"/>
                  </a:lnTo>
                  <a:lnTo>
                    <a:pt x="112775" y="10668"/>
                  </a:lnTo>
                  <a:close/>
                </a:path>
                <a:path w="117475" h="53339">
                  <a:moveTo>
                    <a:pt x="91440" y="27432"/>
                  </a:moveTo>
                  <a:lnTo>
                    <a:pt x="88391" y="27432"/>
                  </a:lnTo>
                  <a:lnTo>
                    <a:pt x="89916" y="24384"/>
                  </a:lnTo>
                  <a:lnTo>
                    <a:pt x="91440" y="22860"/>
                  </a:lnTo>
                  <a:lnTo>
                    <a:pt x="94487" y="21336"/>
                  </a:lnTo>
                  <a:lnTo>
                    <a:pt x="96011" y="19812"/>
                  </a:lnTo>
                  <a:lnTo>
                    <a:pt x="108203" y="19812"/>
                  </a:lnTo>
                  <a:lnTo>
                    <a:pt x="111251" y="21336"/>
                  </a:lnTo>
                  <a:lnTo>
                    <a:pt x="112775" y="22860"/>
                  </a:lnTo>
                  <a:lnTo>
                    <a:pt x="96011" y="22860"/>
                  </a:lnTo>
                  <a:lnTo>
                    <a:pt x="91440" y="27432"/>
                  </a:lnTo>
                  <a:close/>
                </a:path>
                <a:path w="117475" h="53339">
                  <a:moveTo>
                    <a:pt x="111252" y="50291"/>
                  </a:moveTo>
                  <a:lnTo>
                    <a:pt x="106679" y="50291"/>
                  </a:lnTo>
                  <a:lnTo>
                    <a:pt x="108203" y="47244"/>
                  </a:lnTo>
                  <a:lnTo>
                    <a:pt x="111251" y="45720"/>
                  </a:lnTo>
                  <a:lnTo>
                    <a:pt x="111251" y="27432"/>
                  </a:lnTo>
                  <a:lnTo>
                    <a:pt x="108203" y="25908"/>
                  </a:lnTo>
                  <a:lnTo>
                    <a:pt x="106679" y="24384"/>
                  </a:lnTo>
                  <a:lnTo>
                    <a:pt x="103632" y="22860"/>
                  </a:lnTo>
                  <a:lnTo>
                    <a:pt x="112775" y="22860"/>
                  </a:lnTo>
                  <a:lnTo>
                    <a:pt x="114300" y="24384"/>
                  </a:lnTo>
                  <a:lnTo>
                    <a:pt x="115824" y="27432"/>
                  </a:lnTo>
                  <a:lnTo>
                    <a:pt x="117348" y="32004"/>
                  </a:lnTo>
                  <a:lnTo>
                    <a:pt x="117348" y="41148"/>
                  </a:lnTo>
                  <a:lnTo>
                    <a:pt x="115824" y="45720"/>
                  </a:lnTo>
                  <a:lnTo>
                    <a:pt x="111252" y="502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614172" y="288035"/>
            <a:ext cx="6537959" cy="9478010"/>
          </a:xfrm>
          <a:custGeom>
            <a:avLst/>
            <a:gdLst/>
            <a:ahLst/>
            <a:cxnLst/>
            <a:rect l="l" t="t" r="r" b="b"/>
            <a:pathLst>
              <a:path w="6537959" h="9478010">
                <a:moveTo>
                  <a:pt x="6521183" y="0"/>
                </a:moveTo>
                <a:lnTo>
                  <a:pt x="0" y="0"/>
                </a:lnTo>
                <a:lnTo>
                  <a:pt x="0" y="16764"/>
                </a:lnTo>
                <a:lnTo>
                  <a:pt x="6521183" y="16764"/>
                </a:lnTo>
                <a:lnTo>
                  <a:pt x="6521183" y="0"/>
                </a:lnTo>
                <a:close/>
              </a:path>
              <a:path w="6537959" h="9478010">
                <a:moveTo>
                  <a:pt x="6537960" y="12"/>
                </a:moveTo>
                <a:lnTo>
                  <a:pt x="6521196" y="12"/>
                </a:lnTo>
                <a:lnTo>
                  <a:pt x="6521196" y="16764"/>
                </a:lnTo>
                <a:lnTo>
                  <a:pt x="6521183" y="9461005"/>
                </a:lnTo>
                <a:lnTo>
                  <a:pt x="18288" y="9461005"/>
                </a:lnTo>
                <a:lnTo>
                  <a:pt x="18288" y="16776"/>
                </a:lnTo>
                <a:lnTo>
                  <a:pt x="0" y="16776"/>
                </a:lnTo>
                <a:lnTo>
                  <a:pt x="0" y="9461005"/>
                </a:lnTo>
                <a:lnTo>
                  <a:pt x="0" y="9477769"/>
                </a:lnTo>
                <a:lnTo>
                  <a:pt x="6521183" y="9477769"/>
                </a:lnTo>
                <a:lnTo>
                  <a:pt x="6537960" y="9477769"/>
                </a:lnTo>
                <a:lnTo>
                  <a:pt x="6537960" y="9461005"/>
                </a:lnTo>
                <a:lnTo>
                  <a:pt x="6537960" y="16776"/>
                </a:lnTo>
                <a:lnTo>
                  <a:pt x="6537960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69322" y="9500933"/>
            <a:ext cx="257810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10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1</a:t>
            </a:r>
            <a:r>
              <a:rPr sz="850" spc="-5" dirty="0">
                <a:latin typeface="Times New Roman"/>
                <a:cs typeface="Times New Roman"/>
              </a:rPr>
              <a:t>4</a:t>
            </a:r>
            <a:r>
              <a:rPr sz="850" spc="-1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-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94391" y="145044"/>
            <a:ext cx="843915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6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7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09827" y="737616"/>
            <a:ext cx="5983605" cy="6586855"/>
            <a:chOff x="909827" y="737616"/>
            <a:chExt cx="5983605" cy="65868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5111" y="3834384"/>
              <a:ext cx="2567940" cy="34899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5111" y="3834384"/>
              <a:ext cx="2528316" cy="15499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326636" y="3835907"/>
              <a:ext cx="2563495" cy="1905"/>
            </a:xfrm>
            <a:custGeom>
              <a:avLst/>
              <a:gdLst/>
              <a:ahLst/>
              <a:cxnLst/>
              <a:rect l="l" t="t" r="r" b="b"/>
              <a:pathLst>
                <a:path w="2563495" h="1904">
                  <a:moveTo>
                    <a:pt x="2563367" y="1524"/>
                  </a:moveTo>
                  <a:lnTo>
                    <a:pt x="0" y="1524"/>
                  </a:lnTo>
                  <a:lnTo>
                    <a:pt x="0" y="0"/>
                  </a:lnTo>
                  <a:lnTo>
                    <a:pt x="2563367" y="0"/>
                  </a:lnTo>
                  <a:lnTo>
                    <a:pt x="2563367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07507" y="4003548"/>
              <a:ext cx="278892" cy="2773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326636" y="3835907"/>
              <a:ext cx="1905" cy="3484245"/>
            </a:xfrm>
            <a:custGeom>
              <a:avLst/>
              <a:gdLst/>
              <a:ahLst/>
              <a:cxnLst/>
              <a:rect l="l" t="t" r="r" b="b"/>
              <a:pathLst>
                <a:path w="1904" h="3484245">
                  <a:moveTo>
                    <a:pt x="1524" y="3483863"/>
                  </a:moveTo>
                  <a:lnTo>
                    <a:pt x="0" y="3483863"/>
                  </a:lnTo>
                  <a:lnTo>
                    <a:pt x="0" y="0"/>
                  </a:lnTo>
                  <a:lnTo>
                    <a:pt x="1524" y="0"/>
                  </a:lnTo>
                  <a:lnTo>
                    <a:pt x="1524" y="34838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12207" y="4977383"/>
              <a:ext cx="91439" cy="13563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260848" y="4818900"/>
              <a:ext cx="509270" cy="259079"/>
            </a:xfrm>
            <a:custGeom>
              <a:avLst/>
              <a:gdLst/>
              <a:ahLst/>
              <a:cxnLst/>
              <a:rect l="l" t="t" r="r" b="b"/>
              <a:pathLst>
                <a:path w="509270" h="259079">
                  <a:moveTo>
                    <a:pt x="219443" y="214871"/>
                  </a:moveTo>
                  <a:lnTo>
                    <a:pt x="1511" y="0"/>
                  </a:lnTo>
                  <a:lnTo>
                    <a:pt x="0" y="1511"/>
                  </a:lnTo>
                  <a:lnTo>
                    <a:pt x="217932" y="216408"/>
                  </a:lnTo>
                  <a:lnTo>
                    <a:pt x="219443" y="214871"/>
                  </a:lnTo>
                  <a:close/>
                </a:path>
                <a:path w="509270" h="259079">
                  <a:moveTo>
                    <a:pt x="263652" y="193535"/>
                  </a:moveTo>
                  <a:lnTo>
                    <a:pt x="259422" y="175247"/>
                  </a:lnTo>
                  <a:lnTo>
                    <a:pt x="259067" y="173723"/>
                  </a:lnTo>
                  <a:lnTo>
                    <a:pt x="256019" y="169151"/>
                  </a:lnTo>
                  <a:lnTo>
                    <a:pt x="248399" y="166103"/>
                  </a:lnTo>
                  <a:lnTo>
                    <a:pt x="242303" y="167627"/>
                  </a:lnTo>
                  <a:lnTo>
                    <a:pt x="237731" y="173723"/>
                  </a:lnTo>
                  <a:lnTo>
                    <a:pt x="236207" y="175247"/>
                  </a:lnTo>
                  <a:lnTo>
                    <a:pt x="234683" y="185915"/>
                  </a:lnTo>
                  <a:lnTo>
                    <a:pt x="233159" y="198107"/>
                  </a:lnTo>
                  <a:lnTo>
                    <a:pt x="239255" y="198107"/>
                  </a:lnTo>
                  <a:lnTo>
                    <a:pt x="240779" y="188963"/>
                  </a:lnTo>
                  <a:lnTo>
                    <a:pt x="242303" y="181343"/>
                  </a:lnTo>
                  <a:lnTo>
                    <a:pt x="248399" y="175247"/>
                  </a:lnTo>
                  <a:lnTo>
                    <a:pt x="254495" y="181343"/>
                  </a:lnTo>
                  <a:lnTo>
                    <a:pt x="256019" y="192011"/>
                  </a:lnTo>
                  <a:lnTo>
                    <a:pt x="256019" y="195059"/>
                  </a:lnTo>
                  <a:lnTo>
                    <a:pt x="254495" y="205727"/>
                  </a:lnTo>
                  <a:lnTo>
                    <a:pt x="246875" y="217919"/>
                  </a:lnTo>
                  <a:lnTo>
                    <a:pt x="240779" y="227063"/>
                  </a:lnTo>
                  <a:lnTo>
                    <a:pt x="237731" y="234683"/>
                  </a:lnTo>
                  <a:lnTo>
                    <a:pt x="234683" y="239255"/>
                  </a:lnTo>
                  <a:lnTo>
                    <a:pt x="231635" y="249936"/>
                  </a:lnTo>
                  <a:lnTo>
                    <a:pt x="231635" y="257556"/>
                  </a:lnTo>
                  <a:lnTo>
                    <a:pt x="263652" y="257556"/>
                  </a:lnTo>
                  <a:lnTo>
                    <a:pt x="263652" y="248399"/>
                  </a:lnTo>
                  <a:lnTo>
                    <a:pt x="239255" y="248399"/>
                  </a:lnTo>
                  <a:lnTo>
                    <a:pt x="248399" y="230111"/>
                  </a:lnTo>
                  <a:lnTo>
                    <a:pt x="259067" y="211823"/>
                  </a:lnTo>
                  <a:lnTo>
                    <a:pt x="263652" y="193535"/>
                  </a:lnTo>
                  <a:close/>
                </a:path>
                <a:path w="509270" h="259079">
                  <a:moveTo>
                    <a:pt x="306311" y="201155"/>
                  </a:moveTo>
                  <a:lnTo>
                    <a:pt x="304787" y="188963"/>
                  </a:lnTo>
                  <a:lnTo>
                    <a:pt x="303263" y="179819"/>
                  </a:lnTo>
                  <a:lnTo>
                    <a:pt x="300215" y="175247"/>
                  </a:lnTo>
                  <a:lnTo>
                    <a:pt x="298691" y="172199"/>
                  </a:lnTo>
                  <a:lnTo>
                    <a:pt x="298691" y="199631"/>
                  </a:lnTo>
                  <a:lnTo>
                    <a:pt x="298691" y="217919"/>
                  </a:lnTo>
                  <a:lnTo>
                    <a:pt x="297167" y="230111"/>
                  </a:lnTo>
                  <a:lnTo>
                    <a:pt x="295643" y="239255"/>
                  </a:lnTo>
                  <a:lnTo>
                    <a:pt x="294119" y="245351"/>
                  </a:lnTo>
                  <a:lnTo>
                    <a:pt x="289547" y="249923"/>
                  </a:lnTo>
                  <a:lnTo>
                    <a:pt x="284975" y="248399"/>
                  </a:lnTo>
                  <a:lnTo>
                    <a:pt x="281927" y="239255"/>
                  </a:lnTo>
                  <a:lnTo>
                    <a:pt x="280403" y="236207"/>
                  </a:lnTo>
                  <a:lnTo>
                    <a:pt x="278879" y="225539"/>
                  </a:lnTo>
                  <a:lnTo>
                    <a:pt x="278879" y="207251"/>
                  </a:lnTo>
                  <a:lnTo>
                    <a:pt x="280403" y="195059"/>
                  </a:lnTo>
                  <a:lnTo>
                    <a:pt x="281927" y="185915"/>
                  </a:lnTo>
                  <a:lnTo>
                    <a:pt x="283451" y="179819"/>
                  </a:lnTo>
                  <a:lnTo>
                    <a:pt x="289547" y="175247"/>
                  </a:lnTo>
                  <a:lnTo>
                    <a:pt x="292595" y="176771"/>
                  </a:lnTo>
                  <a:lnTo>
                    <a:pt x="297167" y="188963"/>
                  </a:lnTo>
                  <a:lnTo>
                    <a:pt x="298691" y="199631"/>
                  </a:lnTo>
                  <a:lnTo>
                    <a:pt x="298691" y="172199"/>
                  </a:lnTo>
                  <a:lnTo>
                    <a:pt x="295643" y="169151"/>
                  </a:lnTo>
                  <a:lnTo>
                    <a:pt x="289547" y="166103"/>
                  </a:lnTo>
                  <a:lnTo>
                    <a:pt x="284975" y="166103"/>
                  </a:lnTo>
                  <a:lnTo>
                    <a:pt x="271259" y="199631"/>
                  </a:lnTo>
                  <a:lnTo>
                    <a:pt x="271259" y="224015"/>
                  </a:lnTo>
                  <a:lnTo>
                    <a:pt x="289547" y="259067"/>
                  </a:lnTo>
                  <a:lnTo>
                    <a:pt x="292595" y="259067"/>
                  </a:lnTo>
                  <a:lnTo>
                    <a:pt x="298691" y="254495"/>
                  </a:lnTo>
                  <a:lnTo>
                    <a:pt x="300977" y="249923"/>
                  </a:lnTo>
                  <a:lnTo>
                    <a:pt x="303263" y="245351"/>
                  </a:lnTo>
                  <a:lnTo>
                    <a:pt x="304787" y="236207"/>
                  </a:lnTo>
                  <a:lnTo>
                    <a:pt x="306311" y="225539"/>
                  </a:lnTo>
                  <a:lnTo>
                    <a:pt x="306311" y="201155"/>
                  </a:lnTo>
                  <a:close/>
                </a:path>
                <a:path w="509270" h="259079">
                  <a:moveTo>
                    <a:pt x="347459" y="211823"/>
                  </a:moveTo>
                  <a:lnTo>
                    <a:pt x="341363" y="175247"/>
                  </a:lnTo>
                  <a:lnTo>
                    <a:pt x="339839" y="173723"/>
                  </a:lnTo>
                  <a:lnTo>
                    <a:pt x="339839" y="199631"/>
                  </a:lnTo>
                  <a:lnTo>
                    <a:pt x="339839" y="217919"/>
                  </a:lnTo>
                  <a:lnTo>
                    <a:pt x="338315" y="230111"/>
                  </a:lnTo>
                  <a:lnTo>
                    <a:pt x="336791" y="239255"/>
                  </a:lnTo>
                  <a:lnTo>
                    <a:pt x="335267" y="245351"/>
                  </a:lnTo>
                  <a:lnTo>
                    <a:pt x="329171" y="249923"/>
                  </a:lnTo>
                  <a:lnTo>
                    <a:pt x="326123" y="248399"/>
                  </a:lnTo>
                  <a:lnTo>
                    <a:pt x="321551" y="239255"/>
                  </a:lnTo>
                  <a:lnTo>
                    <a:pt x="321551" y="236207"/>
                  </a:lnTo>
                  <a:lnTo>
                    <a:pt x="320027" y="225539"/>
                  </a:lnTo>
                  <a:lnTo>
                    <a:pt x="320027" y="195059"/>
                  </a:lnTo>
                  <a:lnTo>
                    <a:pt x="321551" y="185915"/>
                  </a:lnTo>
                  <a:lnTo>
                    <a:pt x="324599" y="179819"/>
                  </a:lnTo>
                  <a:lnTo>
                    <a:pt x="329171" y="175247"/>
                  </a:lnTo>
                  <a:lnTo>
                    <a:pt x="332219" y="176771"/>
                  </a:lnTo>
                  <a:lnTo>
                    <a:pt x="338315" y="188963"/>
                  </a:lnTo>
                  <a:lnTo>
                    <a:pt x="339839" y="199631"/>
                  </a:lnTo>
                  <a:lnTo>
                    <a:pt x="339839" y="173723"/>
                  </a:lnTo>
                  <a:lnTo>
                    <a:pt x="336791" y="169151"/>
                  </a:lnTo>
                  <a:lnTo>
                    <a:pt x="329171" y="166103"/>
                  </a:lnTo>
                  <a:lnTo>
                    <a:pt x="326123" y="166103"/>
                  </a:lnTo>
                  <a:lnTo>
                    <a:pt x="312407" y="199631"/>
                  </a:lnTo>
                  <a:lnTo>
                    <a:pt x="310883" y="211823"/>
                  </a:lnTo>
                  <a:lnTo>
                    <a:pt x="312407" y="224015"/>
                  </a:lnTo>
                  <a:lnTo>
                    <a:pt x="329171" y="259067"/>
                  </a:lnTo>
                  <a:lnTo>
                    <a:pt x="333743" y="259067"/>
                  </a:lnTo>
                  <a:lnTo>
                    <a:pt x="338315" y="254495"/>
                  </a:lnTo>
                  <a:lnTo>
                    <a:pt x="340601" y="249923"/>
                  </a:lnTo>
                  <a:lnTo>
                    <a:pt x="342887" y="245351"/>
                  </a:lnTo>
                  <a:lnTo>
                    <a:pt x="344411" y="236207"/>
                  </a:lnTo>
                  <a:lnTo>
                    <a:pt x="345935" y="225539"/>
                  </a:lnTo>
                  <a:lnTo>
                    <a:pt x="347459" y="211823"/>
                  </a:lnTo>
                  <a:close/>
                </a:path>
                <a:path w="509270" h="259079">
                  <a:moveTo>
                    <a:pt x="359664" y="94488"/>
                  </a:moveTo>
                  <a:lnTo>
                    <a:pt x="188963" y="19812"/>
                  </a:lnTo>
                  <a:lnTo>
                    <a:pt x="358140" y="96012"/>
                  </a:lnTo>
                  <a:lnTo>
                    <a:pt x="359664" y="94488"/>
                  </a:lnTo>
                  <a:close/>
                </a:path>
                <a:path w="509270" h="259079">
                  <a:moveTo>
                    <a:pt x="388607" y="207251"/>
                  </a:moveTo>
                  <a:lnTo>
                    <a:pt x="352044" y="207251"/>
                  </a:lnTo>
                  <a:lnTo>
                    <a:pt x="352044" y="216408"/>
                  </a:lnTo>
                  <a:lnTo>
                    <a:pt x="388607" y="216408"/>
                  </a:lnTo>
                  <a:lnTo>
                    <a:pt x="388607" y="207251"/>
                  </a:lnTo>
                  <a:close/>
                </a:path>
                <a:path w="509270" h="259079">
                  <a:moveTo>
                    <a:pt x="428244" y="224028"/>
                  </a:moveTo>
                  <a:lnTo>
                    <a:pt x="422148" y="224028"/>
                  </a:lnTo>
                  <a:lnTo>
                    <a:pt x="422148" y="166116"/>
                  </a:lnTo>
                  <a:lnTo>
                    <a:pt x="414528" y="166116"/>
                  </a:lnTo>
                  <a:lnTo>
                    <a:pt x="414528" y="184404"/>
                  </a:lnTo>
                  <a:lnTo>
                    <a:pt x="414528" y="224028"/>
                  </a:lnTo>
                  <a:lnTo>
                    <a:pt x="400812" y="224028"/>
                  </a:lnTo>
                  <a:lnTo>
                    <a:pt x="414528" y="184404"/>
                  </a:lnTo>
                  <a:lnTo>
                    <a:pt x="414528" y="166116"/>
                  </a:lnTo>
                  <a:lnTo>
                    <a:pt x="393192" y="224028"/>
                  </a:lnTo>
                  <a:lnTo>
                    <a:pt x="393192" y="234696"/>
                  </a:lnTo>
                  <a:lnTo>
                    <a:pt x="414528" y="234696"/>
                  </a:lnTo>
                  <a:lnTo>
                    <a:pt x="414528" y="257556"/>
                  </a:lnTo>
                  <a:lnTo>
                    <a:pt x="422148" y="257556"/>
                  </a:lnTo>
                  <a:lnTo>
                    <a:pt x="422148" y="234696"/>
                  </a:lnTo>
                  <a:lnTo>
                    <a:pt x="428244" y="234696"/>
                  </a:lnTo>
                  <a:lnTo>
                    <a:pt x="428244" y="224028"/>
                  </a:lnTo>
                  <a:close/>
                </a:path>
                <a:path w="509270" h="259079">
                  <a:moveTo>
                    <a:pt x="469379" y="224028"/>
                  </a:moveTo>
                  <a:lnTo>
                    <a:pt x="463283" y="224028"/>
                  </a:lnTo>
                  <a:lnTo>
                    <a:pt x="463283" y="166116"/>
                  </a:lnTo>
                  <a:lnTo>
                    <a:pt x="455663" y="166116"/>
                  </a:lnTo>
                  <a:lnTo>
                    <a:pt x="455663" y="184404"/>
                  </a:lnTo>
                  <a:lnTo>
                    <a:pt x="455663" y="224028"/>
                  </a:lnTo>
                  <a:lnTo>
                    <a:pt x="440423" y="224028"/>
                  </a:lnTo>
                  <a:lnTo>
                    <a:pt x="455663" y="184404"/>
                  </a:lnTo>
                  <a:lnTo>
                    <a:pt x="455663" y="166116"/>
                  </a:lnTo>
                  <a:lnTo>
                    <a:pt x="434327" y="224028"/>
                  </a:lnTo>
                  <a:lnTo>
                    <a:pt x="434327" y="234696"/>
                  </a:lnTo>
                  <a:lnTo>
                    <a:pt x="455663" y="234696"/>
                  </a:lnTo>
                  <a:lnTo>
                    <a:pt x="455663" y="257556"/>
                  </a:lnTo>
                  <a:lnTo>
                    <a:pt x="463283" y="257556"/>
                  </a:lnTo>
                  <a:lnTo>
                    <a:pt x="463283" y="234696"/>
                  </a:lnTo>
                  <a:lnTo>
                    <a:pt x="469379" y="234696"/>
                  </a:lnTo>
                  <a:lnTo>
                    <a:pt x="469379" y="224028"/>
                  </a:lnTo>
                  <a:close/>
                </a:path>
                <a:path w="509270" h="259079">
                  <a:moveTo>
                    <a:pt x="509016" y="210299"/>
                  </a:moveTo>
                  <a:lnTo>
                    <a:pt x="507492" y="196583"/>
                  </a:lnTo>
                  <a:lnTo>
                    <a:pt x="505968" y="185915"/>
                  </a:lnTo>
                  <a:lnTo>
                    <a:pt x="504444" y="176771"/>
                  </a:lnTo>
                  <a:lnTo>
                    <a:pt x="499872" y="172199"/>
                  </a:lnTo>
                  <a:lnTo>
                    <a:pt x="499872" y="187439"/>
                  </a:lnTo>
                  <a:lnTo>
                    <a:pt x="499872" y="201155"/>
                  </a:lnTo>
                  <a:lnTo>
                    <a:pt x="498348" y="211836"/>
                  </a:lnTo>
                  <a:lnTo>
                    <a:pt x="490728" y="216408"/>
                  </a:lnTo>
                  <a:lnTo>
                    <a:pt x="486156" y="210299"/>
                  </a:lnTo>
                  <a:lnTo>
                    <a:pt x="486156" y="208775"/>
                  </a:lnTo>
                  <a:lnTo>
                    <a:pt x="484632" y="198107"/>
                  </a:lnTo>
                  <a:lnTo>
                    <a:pt x="484632" y="188963"/>
                  </a:lnTo>
                  <a:lnTo>
                    <a:pt x="486156" y="179819"/>
                  </a:lnTo>
                  <a:lnTo>
                    <a:pt x="490728" y="175247"/>
                  </a:lnTo>
                  <a:lnTo>
                    <a:pt x="492252" y="175247"/>
                  </a:lnTo>
                  <a:lnTo>
                    <a:pt x="498348" y="181343"/>
                  </a:lnTo>
                  <a:lnTo>
                    <a:pt x="499872" y="187439"/>
                  </a:lnTo>
                  <a:lnTo>
                    <a:pt x="499872" y="172199"/>
                  </a:lnTo>
                  <a:lnTo>
                    <a:pt x="498348" y="169151"/>
                  </a:lnTo>
                  <a:lnTo>
                    <a:pt x="492252" y="166103"/>
                  </a:lnTo>
                  <a:lnTo>
                    <a:pt x="486156" y="169151"/>
                  </a:lnTo>
                  <a:lnTo>
                    <a:pt x="480060" y="175247"/>
                  </a:lnTo>
                  <a:lnTo>
                    <a:pt x="477012" y="185915"/>
                  </a:lnTo>
                  <a:lnTo>
                    <a:pt x="477012" y="210299"/>
                  </a:lnTo>
                  <a:lnTo>
                    <a:pt x="480060" y="219456"/>
                  </a:lnTo>
                  <a:lnTo>
                    <a:pt x="484632" y="222504"/>
                  </a:lnTo>
                  <a:lnTo>
                    <a:pt x="490728" y="225552"/>
                  </a:lnTo>
                  <a:lnTo>
                    <a:pt x="496824" y="222504"/>
                  </a:lnTo>
                  <a:lnTo>
                    <a:pt x="499872" y="216408"/>
                  </a:lnTo>
                  <a:lnTo>
                    <a:pt x="501396" y="213360"/>
                  </a:lnTo>
                  <a:lnTo>
                    <a:pt x="501396" y="219456"/>
                  </a:lnTo>
                  <a:lnTo>
                    <a:pt x="499872" y="231648"/>
                  </a:lnTo>
                  <a:lnTo>
                    <a:pt x="498348" y="240792"/>
                  </a:lnTo>
                  <a:lnTo>
                    <a:pt x="496824" y="245364"/>
                  </a:lnTo>
                  <a:lnTo>
                    <a:pt x="490728" y="249936"/>
                  </a:lnTo>
                  <a:lnTo>
                    <a:pt x="486156" y="245364"/>
                  </a:lnTo>
                  <a:lnTo>
                    <a:pt x="484632" y="236220"/>
                  </a:lnTo>
                  <a:lnTo>
                    <a:pt x="477012" y="236220"/>
                  </a:lnTo>
                  <a:lnTo>
                    <a:pt x="477012" y="242316"/>
                  </a:lnTo>
                  <a:lnTo>
                    <a:pt x="480060" y="251460"/>
                  </a:lnTo>
                  <a:lnTo>
                    <a:pt x="484632" y="256032"/>
                  </a:lnTo>
                  <a:lnTo>
                    <a:pt x="490728" y="259080"/>
                  </a:lnTo>
                  <a:lnTo>
                    <a:pt x="493776" y="259080"/>
                  </a:lnTo>
                  <a:lnTo>
                    <a:pt x="498348" y="256032"/>
                  </a:lnTo>
                  <a:lnTo>
                    <a:pt x="501827" y="249936"/>
                  </a:lnTo>
                  <a:lnTo>
                    <a:pt x="504444" y="245364"/>
                  </a:lnTo>
                  <a:lnTo>
                    <a:pt x="505968" y="236220"/>
                  </a:lnTo>
                  <a:lnTo>
                    <a:pt x="508825" y="213360"/>
                  </a:lnTo>
                  <a:lnTo>
                    <a:pt x="509016" y="211836"/>
                  </a:lnTo>
                  <a:lnTo>
                    <a:pt x="509016" y="2102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27319" y="3997451"/>
              <a:ext cx="74675" cy="6857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799076" y="1848611"/>
              <a:ext cx="86995" cy="59690"/>
            </a:xfrm>
            <a:custGeom>
              <a:avLst/>
              <a:gdLst/>
              <a:ahLst/>
              <a:cxnLst/>
              <a:rect l="l" t="t" r="r" b="b"/>
              <a:pathLst>
                <a:path w="86995" h="59689">
                  <a:moveTo>
                    <a:pt x="1524" y="59436"/>
                  </a:moveTo>
                  <a:lnTo>
                    <a:pt x="0" y="59436"/>
                  </a:lnTo>
                  <a:lnTo>
                    <a:pt x="19812" y="21336"/>
                  </a:lnTo>
                  <a:lnTo>
                    <a:pt x="57912" y="0"/>
                  </a:lnTo>
                  <a:lnTo>
                    <a:pt x="23774" y="21336"/>
                  </a:lnTo>
                  <a:lnTo>
                    <a:pt x="21336" y="21336"/>
                  </a:lnTo>
                  <a:lnTo>
                    <a:pt x="1524" y="59436"/>
                  </a:lnTo>
                  <a:close/>
                </a:path>
                <a:path w="86995" h="59689">
                  <a:moveTo>
                    <a:pt x="86868" y="3048"/>
                  </a:moveTo>
                  <a:lnTo>
                    <a:pt x="57912" y="1524"/>
                  </a:lnTo>
                  <a:lnTo>
                    <a:pt x="57912" y="0"/>
                  </a:lnTo>
                  <a:lnTo>
                    <a:pt x="86868" y="1524"/>
                  </a:lnTo>
                  <a:lnTo>
                    <a:pt x="86868" y="3048"/>
                  </a:lnTo>
                  <a:close/>
                </a:path>
                <a:path w="86995" h="59689">
                  <a:moveTo>
                    <a:pt x="21336" y="22860"/>
                  </a:moveTo>
                  <a:lnTo>
                    <a:pt x="21336" y="21336"/>
                  </a:lnTo>
                  <a:lnTo>
                    <a:pt x="23774" y="21336"/>
                  </a:lnTo>
                  <a:lnTo>
                    <a:pt x="21336" y="22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35580" y="786383"/>
              <a:ext cx="192023" cy="9753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568183" y="896124"/>
              <a:ext cx="1449705" cy="2952115"/>
            </a:xfrm>
            <a:custGeom>
              <a:avLst/>
              <a:gdLst/>
              <a:ahLst/>
              <a:cxnLst/>
              <a:rect l="l" t="t" r="r" b="b"/>
              <a:pathLst>
                <a:path w="1449705" h="2952115">
                  <a:moveTo>
                    <a:pt x="3060" y="2939796"/>
                  </a:moveTo>
                  <a:lnTo>
                    <a:pt x="1536" y="2938259"/>
                  </a:lnTo>
                  <a:lnTo>
                    <a:pt x="0" y="2950451"/>
                  </a:lnTo>
                  <a:lnTo>
                    <a:pt x="1536" y="2951975"/>
                  </a:lnTo>
                  <a:lnTo>
                    <a:pt x="3060" y="2939796"/>
                  </a:lnTo>
                  <a:close/>
                </a:path>
                <a:path w="1449705" h="2952115">
                  <a:moveTo>
                    <a:pt x="251472" y="2926067"/>
                  </a:moveTo>
                  <a:lnTo>
                    <a:pt x="242328" y="2921495"/>
                  </a:lnTo>
                  <a:lnTo>
                    <a:pt x="233184" y="2918447"/>
                  </a:lnTo>
                  <a:lnTo>
                    <a:pt x="224040" y="2916923"/>
                  </a:lnTo>
                  <a:lnTo>
                    <a:pt x="214896" y="2915399"/>
                  </a:lnTo>
                  <a:lnTo>
                    <a:pt x="205752" y="2915399"/>
                  </a:lnTo>
                  <a:lnTo>
                    <a:pt x="193560" y="2917837"/>
                  </a:lnTo>
                  <a:lnTo>
                    <a:pt x="193560" y="2916936"/>
                  </a:lnTo>
                  <a:lnTo>
                    <a:pt x="172224" y="2907779"/>
                  </a:lnTo>
                  <a:lnTo>
                    <a:pt x="170688" y="2909303"/>
                  </a:lnTo>
                  <a:lnTo>
                    <a:pt x="192519" y="2918053"/>
                  </a:lnTo>
                  <a:lnTo>
                    <a:pt x="190512" y="2918447"/>
                  </a:lnTo>
                  <a:lnTo>
                    <a:pt x="182892" y="2923019"/>
                  </a:lnTo>
                  <a:lnTo>
                    <a:pt x="182892" y="2924543"/>
                  </a:lnTo>
                  <a:lnTo>
                    <a:pt x="190512" y="2919971"/>
                  </a:lnTo>
                  <a:lnTo>
                    <a:pt x="205752" y="2916923"/>
                  </a:lnTo>
                  <a:lnTo>
                    <a:pt x="214896" y="2916923"/>
                  </a:lnTo>
                  <a:lnTo>
                    <a:pt x="233184" y="2919971"/>
                  </a:lnTo>
                  <a:lnTo>
                    <a:pt x="242328" y="2923019"/>
                  </a:lnTo>
                  <a:lnTo>
                    <a:pt x="249948" y="2926067"/>
                  </a:lnTo>
                  <a:lnTo>
                    <a:pt x="251472" y="2926067"/>
                  </a:lnTo>
                  <a:close/>
                </a:path>
                <a:path w="1449705" h="2952115">
                  <a:moveTo>
                    <a:pt x="307860" y="2939796"/>
                  </a:moveTo>
                  <a:lnTo>
                    <a:pt x="301764" y="2939796"/>
                  </a:lnTo>
                  <a:lnTo>
                    <a:pt x="283476" y="2936748"/>
                  </a:lnTo>
                  <a:lnTo>
                    <a:pt x="265188" y="2930652"/>
                  </a:lnTo>
                  <a:lnTo>
                    <a:pt x="257568" y="2927604"/>
                  </a:lnTo>
                  <a:lnTo>
                    <a:pt x="256044" y="2929128"/>
                  </a:lnTo>
                  <a:lnTo>
                    <a:pt x="265188" y="2932176"/>
                  </a:lnTo>
                  <a:lnTo>
                    <a:pt x="272808" y="2935224"/>
                  </a:lnTo>
                  <a:lnTo>
                    <a:pt x="283476" y="2938272"/>
                  </a:lnTo>
                  <a:lnTo>
                    <a:pt x="301764" y="2941320"/>
                  </a:lnTo>
                  <a:lnTo>
                    <a:pt x="307860" y="2941320"/>
                  </a:lnTo>
                  <a:lnTo>
                    <a:pt x="307860" y="2939796"/>
                  </a:lnTo>
                  <a:close/>
                </a:path>
                <a:path w="1449705" h="2952115">
                  <a:moveTo>
                    <a:pt x="309384" y="2906268"/>
                  </a:moveTo>
                  <a:lnTo>
                    <a:pt x="307860" y="2906268"/>
                  </a:lnTo>
                  <a:lnTo>
                    <a:pt x="307860" y="2926080"/>
                  </a:lnTo>
                  <a:lnTo>
                    <a:pt x="307860" y="2939796"/>
                  </a:lnTo>
                  <a:lnTo>
                    <a:pt x="309384" y="2939796"/>
                  </a:lnTo>
                  <a:lnTo>
                    <a:pt x="309384" y="2926080"/>
                  </a:lnTo>
                  <a:lnTo>
                    <a:pt x="309384" y="2906268"/>
                  </a:lnTo>
                  <a:close/>
                </a:path>
                <a:path w="1449705" h="2952115">
                  <a:moveTo>
                    <a:pt x="326148" y="2913875"/>
                  </a:moveTo>
                  <a:lnTo>
                    <a:pt x="324624" y="2912351"/>
                  </a:lnTo>
                  <a:lnTo>
                    <a:pt x="324624" y="2919984"/>
                  </a:lnTo>
                  <a:lnTo>
                    <a:pt x="324624" y="2921495"/>
                  </a:lnTo>
                  <a:lnTo>
                    <a:pt x="324624" y="2939796"/>
                  </a:lnTo>
                  <a:lnTo>
                    <a:pt x="326148" y="2939796"/>
                  </a:lnTo>
                  <a:lnTo>
                    <a:pt x="326148" y="2921495"/>
                  </a:lnTo>
                  <a:lnTo>
                    <a:pt x="326148" y="2919984"/>
                  </a:lnTo>
                  <a:lnTo>
                    <a:pt x="326148" y="2913875"/>
                  </a:lnTo>
                  <a:close/>
                </a:path>
                <a:path w="1449705" h="2952115">
                  <a:moveTo>
                    <a:pt x="1449324" y="329171"/>
                  </a:moveTo>
                  <a:lnTo>
                    <a:pt x="1242072" y="0"/>
                  </a:lnTo>
                  <a:lnTo>
                    <a:pt x="1240548" y="1511"/>
                  </a:lnTo>
                  <a:lnTo>
                    <a:pt x="1447812" y="330708"/>
                  </a:lnTo>
                  <a:lnTo>
                    <a:pt x="1449324" y="3291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40251" y="783335"/>
              <a:ext cx="195072" cy="9753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331464" y="908316"/>
              <a:ext cx="283845" cy="701040"/>
            </a:xfrm>
            <a:custGeom>
              <a:avLst/>
              <a:gdLst/>
              <a:ahLst/>
              <a:cxnLst/>
              <a:rect l="l" t="t" r="r" b="b"/>
              <a:pathLst>
                <a:path w="283845" h="701040">
                  <a:moveTo>
                    <a:pt x="231635" y="699516"/>
                  </a:moveTo>
                  <a:lnTo>
                    <a:pt x="152400" y="662940"/>
                  </a:lnTo>
                  <a:lnTo>
                    <a:pt x="152400" y="664451"/>
                  </a:lnTo>
                  <a:lnTo>
                    <a:pt x="231635" y="701040"/>
                  </a:lnTo>
                  <a:lnTo>
                    <a:pt x="231635" y="699516"/>
                  </a:lnTo>
                  <a:close/>
                </a:path>
                <a:path w="283845" h="701040">
                  <a:moveTo>
                    <a:pt x="283451" y="1511"/>
                  </a:moveTo>
                  <a:lnTo>
                    <a:pt x="281927" y="0"/>
                  </a:lnTo>
                  <a:lnTo>
                    <a:pt x="0" y="630936"/>
                  </a:lnTo>
                  <a:lnTo>
                    <a:pt x="1524" y="630936"/>
                  </a:lnTo>
                  <a:lnTo>
                    <a:pt x="283451" y="15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49751" y="1600200"/>
              <a:ext cx="330708" cy="14935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53996" y="903731"/>
              <a:ext cx="272795" cy="9753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956547" y="2124455"/>
              <a:ext cx="896619" cy="904240"/>
            </a:xfrm>
            <a:custGeom>
              <a:avLst/>
              <a:gdLst/>
              <a:ahLst/>
              <a:cxnLst/>
              <a:rect l="l" t="t" r="r" b="b"/>
              <a:pathLst>
                <a:path w="896620" h="904239">
                  <a:moveTo>
                    <a:pt x="563880" y="237744"/>
                  </a:moveTo>
                  <a:lnTo>
                    <a:pt x="507492" y="228600"/>
                  </a:lnTo>
                  <a:lnTo>
                    <a:pt x="505968" y="230124"/>
                  </a:lnTo>
                  <a:lnTo>
                    <a:pt x="563880" y="239268"/>
                  </a:lnTo>
                  <a:lnTo>
                    <a:pt x="563880" y="237744"/>
                  </a:lnTo>
                  <a:close/>
                </a:path>
                <a:path w="896620" h="904239">
                  <a:moveTo>
                    <a:pt x="591312" y="711720"/>
                  </a:moveTo>
                  <a:lnTo>
                    <a:pt x="576072" y="743724"/>
                  </a:lnTo>
                  <a:lnTo>
                    <a:pt x="577596" y="745248"/>
                  </a:lnTo>
                  <a:lnTo>
                    <a:pt x="591312" y="711720"/>
                  </a:lnTo>
                  <a:close/>
                </a:path>
                <a:path w="896620" h="904239">
                  <a:moveTo>
                    <a:pt x="592848" y="821448"/>
                  </a:moveTo>
                  <a:lnTo>
                    <a:pt x="579132" y="789444"/>
                  </a:lnTo>
                  <a:lnTo>
                    <a:pt x="582180" y="801636"/>
                  </a:lnTo>
                  <a:lnTo>
                    <a:pt x="586752" y="812304"/>
                  </a:lnTo>
                  <a:lnTo>
                    <a:pt x="592848" y="821448"/>
                  </a:lnTo>
                  <a:close/>
                </a:path>
                <a:path w="896620" h="904239">
                  <a:moveTo>
                    <a:pt x="594360" y="178308"/>
                  </a:moveTo>
                  <a:lnTo>
                    <a:pt x="496824" y="182892"/>
                  </a:lnTo>
                  <a:lnTo>
                    <a:pt x="496824" y="184404"/>
                  </a:lnTo>
                  <a:lnTo>
                    <a:pt x="594360" y="179832"/>
                  </a:lnTo>
                  <a:lnTo>
                    <a:pt x="594360" y="178308"/>
                  </a:lnTo>
                  <a:close/>
                </a:path>
                <a:path w="896620" h="904239">
                  <a:moveTo>
                    <a:pt x="600468" y="902220"/>
                  </a:moveTo>
                  <a:lnTo>
                    <a:pt x="466344" y="842772"/>
                  </a:lnTo>
                  <a:lnTo>
                    <a:pt x="466344" y="844296"/>
                  </a:lnTo>
                  <a:lnTo>
                    <a:pt x="600468" y="903744"/>
                  </a:lnTo>
                  <a:lnTo>
                    <a:pt x="600468" y="902220"/>
                  </a:lnTo>
                  <a:close/>
                </a:path>
                <a:path w="896620" h="904239">
                  <a:moveTo>
                    <a:pt x="612648" y="207264"/>
                  </a:moveTo>
                  <a:lnTo>
                    <a:pt x="563880" y="237744"/>
                  </a:lnTo>
                  <a:lnTo>
                    <a:pt x="612648" y="208788"/>
                  </a:lnTo>
                  <a:lnTo>
                    <a:pt x="612648" y="207264"/>
                  </a:lnTo>
                  <a:close/>
                </a:path>
                <a:path w="896620" h="904239">
                  <a:moveTo>
                    <a:pt x="623316" y="694944"/>
                  </a:moveTo>
                  <a:lnTo>
                    <a:pt x="621792" y="694944"/>
                  </a:lnTo>
                  <a:lnTo>
                    <a:pt x="591312" y="710196"/>
                  </a:lnTo>
                  <a:lnTo>
                    <a:pt x="591312" y="711720"/>
                  </a:lnTo>
                  <a:lnTo>
                    <a:pt x="623316" y="694944"/>
                  </a:lnTo>
                  <a:close/>
                </a:path>
                <a:path w="896620" h="904239">
                  <a:moveTo>
                    <a:pt x="623316" y="112788"/>
                  </a:moveTo>
                  <a:lnTo>
                    <a:pt x="589800" y="56400"/>
                  </a:lnTo>
                  <a:lnTo>
                    <a:pt x="589800" y="57912"/>
                  </a:lnTo>
                  <a:lnTo>
                    <a:pt x="621792" y="112788"/>
                  </a:lnTo>
                  <a:lnTo>
                    <a:pt x="623316" y="112788"/>
                  </a:lnTo>
                  <a:close/>
                </a:path>
                <a:path w="896620" h="904239">
                  <a:moveTo>
                    <a:pt x="632460" y="153924"/>
                  </a:moveTo>
                  <a:lnTo>
                    <a:pt x="630936" y="152400"/>
                  </a:lnTo>
                  <a:lnTo>
                    <a:pt x="612648" y="208788"/>
                  </a:lnTo>
                  <a:lnTo>
                    <a:pt x="614172" y="208788"/>
                  </a:lnTo>
                  <a:lnTo>
                    <a:pt x="632460" y="153924"/>
                  </a:lnTo>
                  <a:close/>
                </a:path>
                <a:path w="896620" h="904239">
                  <a:moveTo>
                    <a:pt x="653808" y="490728"/>
                  </a:moveTo>
                  <a:lnTo>
                    <a:pt x="143268" y="699528"/>
                  </a:lnTo>
                  <a:lnTo>
                    <a:pt x="143268" y="701052"/>
                  </a:lnTo>
                  <a:lnTo>
                    <a:pt x="653808" y="492264"/>
                  </a:lnTo>
                  <a:lnTo>
                    <a:pt x="653808" y="490728"/>
                  </a:lnTo>
                  <a:close/>
                </a:path>
                <a:path w="896620" h="904239">
                  <a:moveTo>
                    <a:pt x="655332" y="457212"/>
                  </a:moveTo>
                  <a:lnTo>
                    <a:pt x="123444" y="673620"/>
                  </a:lnTo>
                  <a:lnTo>
                    <a:pt x="124968" y="675144"/>
                  </a:lnTo>
                  <a:lnTo>
                    <a:pt x="655332" y="458736"/>
                  </a:lnTo>
                  <a:lnTo>
                    <a:pt x="655332" y="457212"/>
                  </a:lnTo>
                  <a:close/>
                </a:path>
                <a:path w="896620" h="904239">
                  <a:moveTo>
                    <a:pt x="667512" y="190512"/>
                  </a:moveTo>
                  <a:lnTo>
                    <a:pt x="609600" y="243852"/>
                  </a:lnTo>
                  <a:lnTo>
                    <a:pt x="531876" y="239280"/>
                  </a:lnTo>
                  <a:lnTo>
                    <a:pt x="531876" y="240804"/>
                  </a:lnTo>
                  <a:lnTo>
                    <a:pt x="609600" y="245376"/>
                  </a:lnTo>
                  <a:lnTo>
                    <a:pt x="611124" y="245376"/>
                  </a:lnTo>
                  <a:lnTo>
                    <a:pt x="612698" y="243852"/>
                  </a:lnTo>
                  <a:lnTo>
                    <a:pt x="667512" y="190512"/>
                  </a:lnTo>
                  <a:close/>
                </a:path>
                <a:path w="896620" h="904239">
                  <a:moveTo>
                    <a:pt x="667524" y="0"/>
                  </a:moveTo>
                  <a:lnTo>
                    <a:pt x="359676" y="124980"/>
                  </a:lnTo>
                  <a:lnTo>
                    <a:pt x="359676" y="126504"/>
                  </a:lnTo>
                  <a:lnTo>
                    <a:pt x="667524" y="1524"/>
                  </a:lnTo>
                  <a:lnTo>
                    <a:pt x="667524" y="0"/>
                  </a:lnTo>
                  <a:close/>
                </a:path>
                <a:path w="896620" h="904239">
                  <a:moveTo>
                    <a:pt x="669048" y="3060"/>
                  </a:moveTo>
                  <a:lnTo>
                    <a:pt x="359676" y="129540"/>
                  </a:lnTo>
                  <a:lnTo>
                    <a:pt x="359676" y="131076"/>
                  </a:lnTo>
                  <a:lnTo>
                    <a:pt x="669048" y="4584"/>
                  </a:lnTo>
                  <a:lnTo>
                    <a:pt x="669048" y="3060"/>
                  </a:lnTo>
                  <a:close/>
                </a:path>
                <a:path w="896620" h="904239">
                  <a:moveTo>
                    <a:pt x="772668" y="237744"/>
                  </a:moveTo>
                  <a:lnTo>
                    <a:pt x="771144" y="236220"/>
                  </a:lnTo>
                  <a:lnTo>
                    <a:pt x="393192" y="387096"/>
                  </a:lnTo>
                  <a:lnTo>
                    <a:pt x="393192" y="388620"/>
                  </a:lnTo>
                  <a:lnTo>
                    <a:pt x="772668" y="237744"/>
                  </a:lnTo>
                  <a:close/>
                </a:path>
                <a:path w="896620" h="904239">
                  <a:moveTo>
                    <a:pt x="797052" y="291096"/>
                  </a:moveTo>
                  <a:lnTo>
                    <a:pt x="795540" y="289572"/>
                  </a:lnTo>
                  <a:lnTo>
                    <a:pt x="0" y="614172"/>
                  </a:lnTo>
                  <a:lnTo>
                    <a:pt x="0" y="615696"/>
                  </a:lnTo>
                  <a:lnTo>
                    <a:pt x="797052" y="291096"/>
                  </a:lnTo>
                  <a:close/>
                </a:path>
                <a:path w="896620" h="904239">
                  <a:moveTo>
                    <a:pt x="896124" y="563880"/>
                  </a:moveTo>
                  <a:lnTo>
                    <a:pt x="364248" y="780288"/>
                  </a:lnTo>
                  <a:lnTo>
                    <a:pt x="365760" y="781812"/>
                  </a:lnTo>
                  <a:lnTo>
                    <a:pt x="896124" y="565404"/>
                  </a:lnTo>
                  <a:lnTo>
                    <a:pt x="896124" y="5638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40608" y="2004059"/>
              <a:ext cx="327659" cy="18897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340851" y="2849892"/>
              <a:ext cx="2391410" cy="1696720"/>
            </a:xfrm>
            <a:custGeom>
              <a:avLst/>
              <a:gdLst/>
              <a:ahLst/>
              <a:cxnLst/>
              <a:rect l="l" t="t" r="r" b="b"/>
              <a:pathLst>
                <a:path w="2391410" h="1696720">
                  <a:moveTo>
                    <a:pt x="1199400" y="469392"/>
                  </a:moveTo>
                  <a:lnTo>
                    <a:pt x="1178064" y="469392"/>
                  </a:lnTo>
                  <a:lnTo>
                    <a:pt x="1168920" y="466344"/>
                  </a:lnTo>
                  <a:lnTo>
                    <a:pt x="1168920" y="467868"/>
                  </a:lnTo>
                  <a:lnTo>
                    <a:pt x="1178064" y="470916"/>
                  </a:lnTo>
                  <a:lnTo>
                    <a:pt x="1199400" y="470916"/>
                  </a:lnTo>
                  <a:lnTo>
                    <a:pt x="1199400" y="469392"/>
                  </a:lnTo>
                  <a:close/>
                </a:path>
                <a:path w="2391410" h="1696720">
                  <a:moveTo>
                    <a:pt x="1207008" y="352044"/>
                  </a:moveTo>
                  <a:lnTo>
                    <a:pt x="1199388" y="355092"/>
                  </a:lnTo>
                  <a:lnTo>
                    <a:pt x="1197864" y="356616"/>
                  </a:lnTo>
                  <a:lnTo>
                    <a:pt x="1199388" y="358140"/>
                  </a:lnTo>
                  <a:lnTo>
                    <a:pt x="1200912" y="356616"/>
                  </a:lnTo>
                  <a:lnTo>
                    <a:pt x="1207008" y="352044"/>
                  </a:lnTo>
                  <a:close/>
                </a:path>
                <a:path w="2391410" h="1696720">
                  <a:moveTo>
                    <a:pt x="1208544" y="467868"/>
                  </a:moveTo>
                  <a:lnTo>
                    <a:pt x="1199400" y="470916"/>
                  </a:lnTo>
                  <a:lnTo>
                    <a:pt x="1208544" y="469392"/>
                  </a:lnTo>
                  <a:lnTo>
                    <a:pt x="1208544" y="467868"/>
                  </a:lnTo>
                  <a:close/>
                </a:path>
                <a:path w="2391410" h="1696720">
                  <a:moveTo>
                    <a:pt x="1213104" y="1688592"/>
                  </a:moveTo>
                  <a:lnTo>
                    <a:pt x="1200912" y="1694675"/>
                  </a:lnTo>
                  <a:lnTo>
                    <a:pt x="1200912" y="1696199"/>
                  </a:lnTo>
                  <a:lnTo>
                    <a:pt x="1213104" y="1690116"/>
                  </a:lnTo>
                  <a:lnTo>
                    <a:pt x="1213104" y="1688592"/>
                  </a:lnTo>
                  <a:close/>
                </a:path>
                <a:path w="2391410" h="1696720">
                  <a:moveTo>
                    <a:pt x="1217676" y="362712"/>
                  </a:moveTo>
                  <a:lnTo>
                    <a:pt x="1211580" y="361188"/>
                  </a:lnTo>
                  <a:lnTo>
                    <a:pt x="1208532" y="359664"/>
                  </a:lnTo>
                  <a:lnTo>
                    <a:pt x="1205484" y="359664"/>
                  </a:lnTo>
                  <a:lnTo>
                    <a:pt x="1205484" y="361188"/>
                  </a:lnTo>
                  <a:lnTo>
                    <a:pt x="1207008" y="361188"/>
                  </a:lnTo>
                  <a:lnTo>
                    <a:pt x="1211580" y="362712"/>
                  </a:lnTo>
                  <a:lnTo>
                    <a:pt x="1217676" y="362712"/>
                  </a:lnTo>
                  <a:close/>
                </a:path>
                <a:path w="2391410" h="1696720">
                  <a:moveTo>
                    <a:pt x="1223772" y="362712"/>
                  </a:moveTo>
                  <a:lnTo>
                    <a:pt x="1220724" y="362712"/>
                  </a:lnTo>
                  <a:lnTo>
                    <a:pt x="1223772" y="364236"/>
                  </a:lnTo>
                  <a:lnTo>
                    <a:pt x="1223772" y="362712"/>
                  </a:lnTo>
                  <a:close/>
                </a:path>
                <a:path w="2391410" h="1696720">
                  <a:moveTo>
                    <a:pt x="1316736" y="339839"/>
                  </a:moveTo>
                  <a:lnTo>
                    <a:pt x="1306068" y="316979"/>
                  </a:lnTo>
                  <a:lnTo>
                    <a:pt x="1306068" y="315455"/>
                  </a:lnTo>
                  <a:lnTo>
                    <a:pt x="1304544" y="315455"/>
                  </a:lnTo>
                  <a:lnTo>
                    <a:pt x="1269492" y="303263"/>
                  </a:lnTo>
                  <a:lnTo>
                    <a:pt x="1248918" y="301739"/>
                  </a:lnTo>
                  <a:lnTo>
                    <a:pt x="1228344" y="300215"/>
                  </a:lnTo>
                  <a:lnTo>
                    <a:pt x="1199388" y="303263"/>
                  </a:lnTo>
                  <a:lnTo>
                    <a:pt x="1188720" y="307835"/>
                  </a:lnTo>
                  <a:lnTo>
                    <a:pt x="1188720" y="309359"/>
                  </a:lnTo>
                  <a:lnTo>
                    <a:pt x="1199388" y="304787"/>
                  </a:lnTo>
                  <a:lnTo>
                    <a:pt x="1228344" y="301739"/>
                  </a:lnTo>
                  <a:lnTo>
                    <a:pt x="1269492" y="304787"/>
                  </a:lnTo>
                  <a:lnTo>
                    <a:pt x="1304544" y="316979"/>
                  </a:lnTo>
                  <a:lnTo>
                    <a:pt x="1314792" y="340410"/>
                  </a:lnTo>
                  <a:lnTo>
                    <a:pt x="1310640" y="345935"/>
                  </a:lnTo>
                  <a:lnTo>
                    <a:pt x="1312164" y="347459"/>
                  </a:lnTo>
                  <a:lnTo>
                    <a:pt x="1316736" y="341363"/>
                  </a:lnTo>
                  <a:lnTo>
                    <a:pt x="1316736" y="339839"/>
                  </a:lnTo>
                  <a:close/>
                </a:path>
                <a:path w="2391410" h="1696720">
                  <a:moveTo>
                    <a:pt x="2391156" y="800100"/>
                  </a:moveTo>
                  <a:lnTo>
                    <a:pt x="1205052" y="402983"/>
                  </a:lnTo>
                  <a:lnTo>
                    <a:pt x="1207008" y="402323"/>
                  </a:lnTo>
                  <a:lnTo>
                    <a:pt x="1211580" y="400799"/>
                  </a:lnTo>
                  <a:lnTo>
                    <a:pt x="1210056" y="399275"/>
                  </a:lnTo>
                  <a:lnTo>
                    <a:pt x="1202740" y="402209"/>
                  </a:lnTo>
                  <a:lnTo>
                    <a:pt x="1524" y="0"/>
                  </a:lnTo>
                  <a:lnTo>
                    <a:pt x="0" y="1511"/>
                  </a:lnTo>
                  <a:lnTo>
                    <a:pt x="1197089" y="402323"/>
                  </a:lnTo>
                  <a:lnTo>
                    <a:pt x="1191768" y="402323"/>
                  </a:lnTo>
                  <a:lnTo>
                    <a:pt x="1181100" y="400799"/>
                  </a:lnTo>
                  <a:lnTo>
                    <a:pt x="1175004" y="399275"/>
                  </a:lnTo>
                  <a:lnTo>
                    <a:pt x="1171956" y="399275"/>
                  </a:lnTo>
                  <a:lnTo>
                    <a:pt x="1170432" y="399275"/>
                  </a:lnTo>
                  <a:lnTo>
                    <a:pt x="1175004" y="400799"/>
                  </a:lnTo>
                  <a:lnTo>
                    <a:pt x="1179576" y="402323"/>
                  </a:lnTo>
                  <a:lnTo>
                    <a:pt x="1181100" y="402323"/>
                  </a:lnTo>
                  <a:lnTo>
                    <a:pt x="1185672" y="403847"/>
                  </a:lnTo>
                  <a:lnTo>
                    <a:pt x="1191768" y="403847"/>
                  </a:lnTo>
                  <a:lnTo>
                    <a:pt x="1201648" y="403847"/>
                  </a:lnTo>
                  <a:lnTo>
                    <a:pt x="2389644" y="801611"/>
                  </a:lnTo>
                  <a:lnTo>
                    <a:pt x="2391156" y="800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94532" y="4445507"/>
              <a:ext cx="83819" cy="10820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408163" y="2753867"/>
              <a:ext cx="2153920" cy="1690370"/>
            </a:xfrm>
            <a:custGeom>
              <a:avLst/>
              <a:gdLst/>
              <a:ahLst/>
              <a:cxnLst/>
              <a:rect l="l" t="t" r="r" b="b"/>
              <a:pathLst>
                <a:path w="2153920" h="1690370">
                  <a:moveTo>
                    <a:pt x="51816" y="21336"/>
                  </a:moveTo>
                  <a:lnTo>
                    <a:pt x="1536" y="0"/>
                  </a:lnTo>
                  <a:lnTo>
                    <a:pt x="0" y="1524"/>
                  </a:lnTo>
                  <a:lnTo>
                    <a:pt x="51816" y="22860"/>
                  </a:lnTo>
                  <a:lnTo>
                    <a:pt x="51816" y="21336"/>
                  </a:lnTo>
                  <a:close/>
                </a:path>
                <a:path w="2153920" h="1690370">
                  <a:moveTo>
                    <a:pt x="129552" y="53352"/>
                  </a:moveTo>
                  <a:lnTo>
                    <a:pt x="77736" y="32016"/>
                  </a:lnTo>
                  <a:lnTo>
                    <a:pt x="77736" y="33540"/>
                  </a:lnTo>
                  <a:lnTo>
                    <a:pt x="129552" y="54876"/>
                  </a:lnTo>
                  <a:lnTo>
                    <a:pt x="129552" y="53352"/>
                  </a:lnTo>
                  <a:close/>
                </a:path>
                <a:path w="2153920" h="1690370">
                  <a:moveTo>
                    <a:pt x="208788" y="88392"/>
                  </a:moveTo>
                  <a:lnTo>
                    <a:pt x="155460" y="65532"/>
                  </a:lnTo>
                  <a:lnTo>
                    <a:pt x="155460" y="67068"/>
                  </a:lnTo>
                  <a:lnTo>
                    <a:pt x="207276" y="88392"/>
                  </a:lnTo>
                  <a:lnTo>
                    <a:pt x="208788" y="88392"/>
                  </a:lnTo>
                  <a:close/>
                </a:path>
                <a:path w="2153920" h="1690370">
                  <a:moveTo>
                    <a:pt x="284988" y="120408"/>
                  </a:moveTo>
                  <a:lnTo>
                    <a:pt x="233184" y="99060"/>
                  </a:lnTo>
                  <a:lnTo>
                    <a:pt x="283476" y="121932"/>
                  </a:lnTo>
                  <a:lnTo>
                    <a:pt x="284988" y="120408"/>
                  </a:lnTo>
                  <a:close/>
                </a:path>
                <a:path w="2153920" h="1690370">
                  <a:moveTo>
                    <a:pt x="2139708" y="1688592"/>
                  </a:moveTo>
                  <a:lnTo>
                    <a:pt x="2130552" y="1687068"/>
                  </a:lnTo>
                  <a:lnTo>
                    <a:pt x="2129028" y="1688592"/>
                  </a:lnTo>
                  <a:lnTo>
                    <a:pt x="2138184" y="1690116"/>
                  </a:lnTo>
                  <a:lnTo>
                    <a:pt x="2139708" y="1688592"/>
                  </a:lnTo>
                  <a:close/>
                </a:path>
                <a:path w="2153920" h="1690370">
                  <a:moveTo>
                    <a:pt x="2141232" y="1269492"/>
                  </a:moveTo>
                  <a:lnTo>
                    <a:pt x="2025408" y="1281684"/>
                  </a:lnTo>
                  <a:lnTo>
                    <a:pt x="2025408" y="1283208"/>
                  </a:lnTo>
                  <a:lnTo>
                    <a:pt x="2141232" y="1271016"/>
                  </a:lnTo>
                  <a:lnTo>
                    <a:pt x="2141232" y="1269492"/>
                  </a:lnTo>
                  <a:close/>
                </a:path>
                <a:path w="2153920" h="1690370">
                  <a:moveTo>
                    <a:pt x="2142744" y="1065276"/>
                  </a:moveTo>
                  <a:lnTo>
                    <a:pt x="2119884" y="1054608"/>
                  </a:lnTo>
                  <a:lnTo>
                    <a:pt x="2118360" y="1056132"/>
                  </a:lnTo>
                  <a:lnTo>
                    <a:pt x="2139645" y="1066063"/>
                  </a:lnTo>
                  <a:lnTo>
                    <a:pt x="2138172" y="1066800"/>
                  </a:lnTo>
                  <a:lnTo>
                    <a:pt x="2135124" y="1069848"/>
                  </a:lnTo>
                  <a:lnTo>
                    <a:pt x="2133600" y="1075944"/>
                  </a:lnTo>
                  <a:lnTo>
                    <a:pt x="2135124" y="1075944"/>
                  </a:lnTo>
                  <a:lnTo>
                    <a:pt x="2136648" y="1071372"/>
                  </a:lnTo>
                  <a:lnTo>
                    <a:pt x="2139696" y="1066800"/>
                  </a:lnTo>
                  <a:lnTo>
                    <a:pt x="2141232" y="1066800"/>
                  </a:lnTo>
                  <a:lnTo>
                    <a:pt x="2142744" y="1066800"/>
                  </a:lnTo>
                  <a:lnTo>
                    <a:pt x="2141982" y="1066050"/>
                  </a:lnTo>
                  <a:lnTo>
                    <a:pt x="2142744" y="1065276"/>
                  </a:lnTo>
                  <a:close/>
                </a:path>
                <a:path w="2153920" h="1690370">
                  <a:moveTo>
                    <a:pt x="2153424" y="1063752"/>
                  </a:moveTo>
                  <a:lnTo>
                    <a:pt x="2129028" y="1054608"/>
                  </a:lnTo>
                  <a:lnTo>
                    <a:pt x="2151900" y="1065276"/>
                  </a:lnTo>
                  <a:lnTo>
                    <a:pt x="2153424" y="10637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09827" y="737616"/>
              <a:ext cx="5722619" cy="4200144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1025151" y="777187"/>
            <a:ext cx="433705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25" dirty="0">
                <a:latin typeface="Times New Roman"/>
                <a:cs typeface="Times New Roman"/>
              </a:rPr>
              <a:t>2</a:t>
            </a:r>
            <a:r>
              <a:rPr sz="1000" spc="-5" dirty="0">
                <a:latin typeface="Times New Roman"/>
                <a:cs typeface="Times New Roman"/>
              </a:rPr>
              <a:t>00</a:t>
            </a:r>
            <a:r>
              <a:rPr sz="1000" spc="-40" dirty="0">
                <a:latin typeface="Times New Roman"/>
                <a:cs typeface="Times New Roman"/>
              </a:rPr>
              <a:t>-</a:t>
            </a:r>
            <a:r>
              <a:rPr sz="1000" spc="-25" dirty="0">
                <a:latin typeface="Times New Roman"/>
                <a:cs typeface="Times New Roman"/>
              </a:rPr>
              <a:t>48</a:t>
            </a:r>
            <a:r>
              <a:rPr sz="1000" spc="-5" dirty="0">
                <a:latin typeface="Times New Roman"/>
                <a:cs typeface="Times New Roman"/>
              </a:rPr>
              <a:t>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14172" y="288035"/>
            <a:ext cx="6537959" cy="9478010"/>
          </a:xfrm>
          <a:custGeom>
            <a:avLst/>
            <a:gdLst/>
            <a:ahLst/>
            <a:cxnLst/>
            <a:rect l="l" t="t" r="r" b="b"/>
            <a:pathLst>
              <a:path w="6537959" h="9478010">
                <a:moveTo>
                  <a:pt x="6521183" y="0"/>
                </a:moveTo>
                <a:lnTo>
                  <a:pt x="0" y="0"/>
                </a:lnTo>
                <a:lnTo>
                  <a:pt x="0" y="16764"/>
                </a:lnTo>
                <a:lnTo>
                  <a:pt x="6521183" y="16764"/>
                </a:lnTo>
                <a:lnTo>
                  <a:pt x="6521183" y="0"/>
                </a:lnTo>
                <a:close/>
              </a:path>
              <a:path w="6537959" h="9478010">
                <a:moveTo>
                  <a:pt x="6537960" y="12"/>
                </a:moveTo>
                <a:lnTo>
                  <a:pt x="6521196" y="12"/>
                </a:lnTo>
                <a:lnTo>
                  <a:pt x="6521196" y="16764"/>
                </a:lnTo>
                <a:lnTo>
                  <a:pt x="6521183" y="9461005"/>
                </a:lnTo>
                <a:lnTo>
                  <a:pt x="18288" y="9461005"/>
                </a:lnTo>
                <a:lnTo>
                  <a:pt x="18288" y="16776"/>
                </a:lnTo>
                <a:lnTo>
                  <a:pt x="0" y="16776"/>
                </a:lnTo>
                <a:lnTo>
                  <a:pt x="0" y="9461005"/>
                </a:lnTo>
                <a:lnTo>
                  <a:pt x="0" y="9477769"/>
                </a:lnTo>
                <a:lnTo>
                  <a:pt x="6521183" y="9477769"/>
                </a:lnTo>
                <a:lnTo>
                  <a:pt x="6537960" y="9477769"/>
                </a:lnTo>
                <a:lnTo>
                  <a:pt x="6537960" y="9461005"/>
                </a:lnTo>
                <a:lnTo>
                  <a:pt x="6537960" y="16776"/>
                </a:lnTo>
                <a:lnTo>
                  <a:pt x="6537960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32935" y="9499549"/>
            <a:ext cx="275590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-4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15</a:t>
            </a:r>
            <a:r>
              <a:rPr sz="850" spc="-4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–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10732" y="143713"/>
            <a:ext cx="843915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6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7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22604" y="765048"/>
          <a:ext cx="5881370" cy="58921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5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6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0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23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2974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200-401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C-200-060400-0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Reverse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switch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pedal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429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B-040-040000-1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221-402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C-221-060300-0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5-way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valve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pedal(right)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430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B-024-040161-0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Cross-round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screw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M4*16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3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405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B-055-120001-0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Snap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ring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Ø12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200-431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C-200-530000-0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Reverse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switch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handle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406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B-040-122520-1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Ø12*24*2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432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B-001-060001-0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Self-locking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nut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M6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407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B-024-040301-0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Cross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screw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M4X30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433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B-040-030000-1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Ø3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3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408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B-040-040000-1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434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B-017-030161-0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Cross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screw  </a:t>
                      </a:r>
                      <a:r>
                        <a:rPr sz="750" spc="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M3X18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736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409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B-001-040001-0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Self-locking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nut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M4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200-435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CX-200-060600-0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Pedal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connection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rod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410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B-001-080001-0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Self-locking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nut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M8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437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CX-200-060700-0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Pedal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front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shaft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411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B-040-081715-1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Ø8*17*1.5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438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B-004-080001-0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Nut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M8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449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200-412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C-200-061300-0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nne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439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C-200-370000-0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Pedal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twist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spring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200-413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C-200-060100-0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Pedal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support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board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440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B-010-080501-0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M8×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50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9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200-414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C-200-380000-0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Ped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Sp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g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441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B-010-080201-0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M8×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20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200-415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C-200-061500-0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Cam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442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S-012-010808-0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Quick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Union1/8-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93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200-416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C-200-810000-0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m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w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h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445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S-016-010808-2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Quick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T-union1/8-2*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417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B-010-060201-0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M6×20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200-449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C-200-060901-0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5-way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valve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barrel(left)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418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B-040-061210-1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washer  </a:t>
                      </a:r>
                      <a:r>
                        <a:rPr sz="750" spc="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Ø6*12*1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200-451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C-200-061100-0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5-way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valve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cover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398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420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B-019-290121-0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Cross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self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tapping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screw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452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B-024-290121-0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cross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screw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ST2.9*14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200-421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CX-200-060500-0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453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S-023-010801-0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u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f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fle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8"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383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422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CW-110-020000-0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Complete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5-way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valve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for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clamping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200-455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CX-200-061200-0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5-way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valve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rod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375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423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CW-110-020001-0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Complete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5-way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valve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for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bead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rea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k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200-456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C-200-061000-0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5-way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valve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rod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spacer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200-424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C-200-061400-0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Reverse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switch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cover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457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S-000-012400-0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O-Seal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12*20*4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425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B-004-040001-0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Nut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M4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459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C2-000-103150-0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Power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supply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cable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200-426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S-060-016000-1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w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tc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h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616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C2-000-205150-0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Motor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cable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398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427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B-010-060201-0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M6×20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200-480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CW-109-020000-0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ss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em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ly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6783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428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B-040-061210-1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6X12X1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614172" y="286511"/>
            <a:ext cx="6536690" cy="9479915"/>
          </a:xfrm>
          <a:custGeom>
            <a:avLst/>
            <a:gdLst/>
            <a:ahLst/>
            <a:cxnLst/>
            <a:rect l="l" t="t" r="r" b="b"/>
            <a:pathLst>
              <a:path w="6536690" h="9479915">
                <a:moveTo>
                  <a:pt x="6536423" y="12"/>
                </a:moveTo>
                <a:lnTo>
                  <a:pt x="6519672" y="12"/>
                </a:lnTo>
                <a:lnTo>
                  <a:pt x="0" y="0"/>
                </a:lnTo>
                <a:lnTo>
                  <a:pt x="0" y="16764"/>
                </a:lnTo>
                <a:lnTo>
                  <a:pt x="6519672" y="16764"/>
                </a:lnTo>
                <a:lnTo>
                  <a:pt x="6519672" y="9462529"/>
                </a:lnTo>
                <a:lnTo>
                  <a:pt x="16751" y="9462529"/>
                </a:lnTo>
                <a:lnTo>
                  <a:pt x="16751" y="16776"/>
                </a:lnTo>
                <a:lnTo>
                  <a:pt x="0" y="16776"/>
                </a:lnTo>
                <a:lnTo>
                  <a:pt x="0" y="9462529"/>
                </a:lnTo>
                <a:lnTo>
                  <a:pt x="0" y="9479293"/>
                </a:lnTo>
                <a:lnTo>
                  <a:pt x="6519672" y="9479293"/>
                </a:lnTo>
                <a:lnTo>
                  <a:pt x="6536423" y="9479293"/>
                </a:lnTo>
                <a:lnTo>
                  <a:pt x="6536423" y="9462529"/>
                </a:lnTo>
                <a:lnTo>
                  <a:pt x="6536423" y="16776"/>
                </a:lnTo>
                <a:lnTo>
                  <a:pt x="6536423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69322" y="9500933"/>
            <a:ext cx="257810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10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1</a:t>
            </a:r>
            <a:r>
              <a:rPr sz="850" spc="-5" dirty="0">
                <a:latin typeface="Times New Roman"/>
                <a:cs typeface="Times New Roman"/>
              </a:rPr>
              <a:t>6</a:t>
            </a:r>
            <a:r>
              <a:rPr sz="850" spc="-1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-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94391" y="145044"/>
            <a:ext cx="843915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6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7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531108" y="6390132"/>
          <a:ext cx="3423285" cy="17329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2973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A04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S-015-000008-3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T-union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3*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A44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B-010-060161-0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M6×16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A48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S-017-010808-2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Qu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ck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T-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unio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200-531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CZ-200-430100-0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Rotating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valve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casing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736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200-532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S-000-059262-0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se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5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9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9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62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449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200-535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CZ-200-430200-0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Rotating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valve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mandrel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537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S-035-055080-0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hose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5.5*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Ø </a:t>
                      </a:r>
                      <a:r>
                        <a:rPr sz="750" spc="-6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3735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A41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S-011-010808-0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Straight</a:t>
                      </a:r>
                      <a:r>
                        <a:rPr sz="750" spc="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union1/8-Ø8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548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B-007-040061-0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M4X6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4498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200-540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CW-016-020000-2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Complete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Rotating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valve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931163" y="5510784"/>
            <a:ext cx="5704840" cy="9525"/>
          </a:xfrm>
          <a:custGeom>
            <a:avLst/>
            <a:gdLst/>
            <a:ahLst/>
            <a:cxnLst/>
            <a:rect l="l" t="t" r="r" b="b"/>
            <a:pathLst>
              <a:path w="5704840" h="9525">
                <a:moveTo>
                  <a:pt x="5704332" y="9144"/>
                </a:moveTo>
                <a:lnTo>
                  <a:pt x="0" y="9144"/>
                </a:lnTo>
                <a:lnTo>
                  <a:pt x="0" y="0"/>
                </a:lnTo>
                <a:lnTo>
                  <a:pt x="5704332" y="0"/>
                </a:lnTo>
                <a:lnTo>
                  <a:pt x="5704332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043" y="647700"/>
            <a:ext cx="2875788" cy="4322064"/>
          </a:xfrm>
          <a:prstGeom prst="rect">
            <a:avLst/>
          </a:prstGeom>
        </p:spPr>
      </p:pic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3646932" y="702563"/>
          <a:ext cx="3154680" cy="4488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71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2211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200-501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C-300-320302-0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Gear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box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lower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cover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502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S-040-030204-0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g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20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4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503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S-005-020080-1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Gear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box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seal</a:t>
                      </a:r>
                      <a:r>
                        <a:rPr sz="750" spc="1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φ20*35*8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200-504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C-200-320500-0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Gear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Belt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pulley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505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B-014-080251-0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Outer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M8×25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506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B-065-006020-0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Key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6×20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735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200-507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C-200-320400-0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W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rm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508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S-040-006010-0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g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6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200-509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C-200-320200-0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W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rm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g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ha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ft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200-510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C-200-320100-0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W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rm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g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200-511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CZ-200-320600-0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Worm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gear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shaft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spacer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2973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512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B-014-100551-0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Outer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M10×55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513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B-050-100000-0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Spring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Ø10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200-514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B-060-006020-0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Pin</a:t>
                      </a: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6X20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515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B-040-102020-1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Ø10*20*2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516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B-010-060201-0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M6×20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1449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517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B-040-061412-1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5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6*14*1.2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200-518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C-300-320301-0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Gear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box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upper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cover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519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B-065-010040-0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Key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10×40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3735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520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B-065-014040-0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Key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washer14×40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521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S-000-027310-0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O-seal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27.8*3.1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200-522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C-200-320700-0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Oil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resistant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seal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523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B-001-060001-0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Self-locking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nut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M6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524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B-050-080000-0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Spring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4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525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B-040-083030-1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washer  </a:t>
                      </a:r>
                      <a:r>
                        <a:rPr sz="750" spc="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8*30*3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4498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200-526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CW-107-020001-0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Complete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gear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box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1016508" y="6167628"/>
            <a:ext cx="2441575" cy="3011805"/>
            <a:chOff x="1016508" y="6167628"/>
            <a:chExt cx="2441575" cy="3011805"/>
          </a:xfrm>
        </p:grpSpPr>
        <p:sp>
          <p:nvSpPr>
            <p:cNvPr id="9" name="object 9"/>
            <p:cNvSpPr/>
            <p:nvPr/>
          </p:nvSpPr>
          <p:spPr>
            <a:xfrm>
              <a:off x="1973567" y="8414003"/>
              <a:ext cx="672465" cy="421005"/>
            </a:xfrm>
            <a:custGeom>
              <a:avLst/>
              <a:gdLst/>
              <a:ahLst/>
              <a:cxnLst/>
              <a:rect l="l" t="t" r="r" b="b"/>
              <a:pathLst>
                <a:path w="672464" h="421004">
                  <a:moveTo>
                    <a:pt x="1536" y="307848"/>
                  </a:moveTo>
                  <a:lnTo>
                    <a:pt x="0" y="307848"/>
                  </a:lnTo>
                  <a:lnTo>
                    <a:pt x="0" y="420636"/>
                  </a:lnTo>
                  <a:lnTo>
                    <a:pt x="1536" y="420636"/>
                  </a:lnTo>
                  <a:lnTo>
                    <a:pt x="1536" y="307848"/>
                  </a:lnTo>
                  <a:close/>
                </a:path>
                <a:path w="672464" h="421004">
                  <a:moveTo>
                    <a:pt x="672096" y="0"/>
                  </a:moveTo>
                  <a:lnTo>
                    <a:pt x="670572" y="0"/>
                  </a:lnTo>
                  <a:lnTo>
                    <a:pt x="277380" y="0"/>
                  </a:lnTo>
                  <a:lnTo>
                    <a:pt x="275856" y="0"/>
                  </a:lnTo>
                  <a:lnTo>
                    <a:pt x="275856" y="172720"/>
                  </a:lnTo>
                  <a:lnTo>
                    <a:pt x="276999" y="172720"/>
                  </a:lnTo>
                  <a:lnTo>
                    <a:pt x="276999" y="173990"/>
                  </a:lnTo>
                  <a:lnTo>
                    <a:pt x="672096" y="173990"/>
                  </a:lnTo>
                  <a:lnTo>
                    <a:pt x="672096" y="172720"/>
                  </a:lnTo>
                  <a:lnTo>
                    <a:pt x="277380" y="172720"/>
                  </a:lnTo>
                  <a:lnTo>
                    <a:pt x="277380" y="1524"/>
                  </a:lnTo>
                  <a:lnTo>
                    <a:pt x="670572" y="1524"/>
                  </a:lnTo>
                  <a:lnTo>
                    <a:pt x="670572" y="172212"/>
                  </a:lnTo>
                  <a:lnTo>
                    <a:pt x="672096" y="172212"/>
                  </a:lnTo>
                  <a:lnTo>
                    <a:pt x="672096" y="1524"/>
                  </a:lnTo>
                  <a:lnTo>
                    <a:pt x="672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6508" y="6167628"/>
              <a:ext cx="2441448" cy="252069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833359" y="8737104"/>
              <a:ext cx="266700" cy="441959"/>
            </a:xfrm>
            <a:custGeom>
              <a:avLst/>
              <a:gdLst/>
              <a:ahLst/>
              <a:cxnLst/>
              <a:rect l="l" t="t" r="r" b="b"/>
              <a:pathLst>
                <a:path w="266700" h="441959">
                  <a:moveTo>
                    <a:pt x="3060" y="117335"/>
                  </a:moveTo>
                  <a:lnTo>
                    <a:pt x="1524" y="4572"/>
                  </a:lnTo>
                  <a:lnTo>
                    <a:pt x="0" y="4572"/>
                  </a:lnTo>
                  <a:lnTo>
                    <a:pt x="1524" y="117335"/>
                  </a:lnTo>
                  <a:lnTo>
                    <a:pt x="3060" y="117335"/>
                  </a:lnTo>
                  <a:close/>
                </a:path>
                <a:path w="266700" h="441959">
                  <a:moveTo>
                    <a:pt x="13728" y="307848"/>
                  </a:moveTo>
                  <a:lnTo>
                    <a:pt x="12204" y="173736"/>
                  </a:lnTo>
                  <a:lnTo>
                    <a:pt x="12204" y="307848"/>
                  </a:lnTo>
                  <a:lnTo>
                    <a:pt x="13728" y="307848"/>
                  </a:lnTo>
                  <a:close/>
                </a:path>
                <a:path w="266700" h="441959">
                  <a:moveTo>
                    <a:pt x="83832" y="348983"/>
                  </a:moveTo>
                  <a:lnTo>
                    <a:pt x="60972" y="344411"/>
                  </a:lnTo>
                  <a:lnTo>
                    <a:pt x="41160" y="338315"/>
                  </a:lnTo>
                  <a:lnTo>
                    <a:pt x="27444" y="332219"/>
                  </a:lnTo>
                  <a:lnTo>
                    <a:pt x="25920" y="333743"/>
                  </a:lnTo>
                  <a:lnTo>
                    <a:pt x="41160" y="339839"/>
                  </a:lnTo>
                  <a:lnTo>
                    <a:pt x="60972" y="345935"/>
                  </a:lnTo>
                  <a:lnTo>
                    <a:pt x="83832" y="348983"/>
                  </a:lnTo>
                  <a:close/>
                </a:path>
                <a:path w="266700" h="441959">
                  <a:moveTo>
                    <a:pt x="121932" y="342900"/>
                  </a:moveTo>
                  <a:lnTo>
                    <a:pt x="117360" y="342900"/>
                  </a:lnTo>
                  <a:lnTo>
                    <a:pt x="89928" y="341376"/>
                  </a:lnTo>
                  <a:lnTo>
                    <a:pt x="65544" y="336804"/>
                  </a:lnTo>
                  <a:lnTo>
                    <a:pt x="45732" y="332232"/>
                  </a:lnTo>
                  <a:lnTo>
                    <a:pt x="28968" y="326136"/>
                  </a:lnTo>
                  <a:lnTo>
                    <a:pt x="44208" y="333756"/>
                  </a:lnTo>
                  <a:lnTo>
                    <a:pt x="65544" y="338328"/>
                  </a:lnTo>
                  <a:lnTo>
                    <a:pt x="89928" y="342900"/>
                  </a:lnTo>
                  <a:lnTo>
                    <a:pt x="117360" y="344424"/>
                  </a:lnTo>
                  <a:lnTo>
                    <a:pt x="121932" y="344424"/>
                  </a:lnTo>
                  <a:lnTo>
                    <a:pt x="121932" y="342900"/>
                  </a:lnTo>
                  <a:close/>
                </a:path>
                <a:path w="266700" h="441959">
                  <a:moveTo>
                    <a:pt x="123456" y="350507"/>
                  </a:moveTo>
                  <a:lnTo>
                    <a:pt x="109740" y="350507"/>
                  </a:lnTo>
                  <a:lnTo>
                    <a:pt x="83832" y="348983"/>
                  </a:lnTo>
                  <a:lnTo>
                    <a:pt x="108216" y="352031"/>
                  </a:lnTo>
                  <a:lnTo>
                    <a:pt x="123456" y="352031"/>
                  </a:lnTo>
                  <a:lnTo>
                    <a:pt x="123456" y="350507"/>
                  </a:lnTo>
                  <a:close/>
                </a:path>
                <a:path w="266700" h="441959">
                  <a:moveTo>
                    <a:pt x="150888" y="324612"/>
                  </a:moveTo>
                  <a:lnTo>
                    <a:pt x="149364" y="324612"/>
                  </a:lnTo>
                  <a:lnTo>
                    <a:pt x="149364" y="441960"/>
                  </a:lnTo>
                  <a:lnTo>
                    <a:pt x="150888" y="441960"/>
                  </a:lnTo>
                  <a:lnTo>
                    <a:pt x="150888" y="324612"/>
                  </a:lnTo>
                  <a:close/>
                </a:path>
                <a:path w="266700" h="441959">
                  <a:moveTo>
                    <a:pt x="150888" y="153924"/>
                  </a:moveTo>
                  <a:lnTo>
                    <a:pt x="149364" y="153924"/>
                  </a:lnTo>
                  <a:lnTo>
                    <a:pt x="149364" y="268224"/>
                  </a:lnTo>
                  <a:lnTo>
                    <a:pt x="150888" y="268224"/>
                  </a:lnTo>
                  <a:lnTo>
                    <a:pt x="150888" y="153924"/>
                  </a:lnTo>
                  <a:close/>
                </a:path>
                <a:path w="266700" h="441959">
                  <a:moveTo>
                    <a:pt x="251472" y="112763"/>
                  </a:moveTo>
                  <a:lnTo>
                    <a:pt x="249948" y="0"/>
                  </a:lnTo>
                  <a:lnTo>
                    <a:pt x="248412" y="0"/>
                  </a:lnTo>
                  <a:lnTo>
                    <a:pt x="249948" y="112763"/>
                  </a:lnTo>
                  <a:lnTo>
                    <a:pt x="251472" y="112763"/>
                  </a:lnTo>
                  <a:close/>
                </a:path>
                <a:path w="266700" h="441959">
                  <a:moveTo>
                    <a:pt x="257568" y="324599"/>
                  </a:moveTo>
                  <a:lnTo>
                    <a:pt x="230136" y="338315"/>
                  </a:lnTo>
                  <a:lnTo>
                    <a:pt x="179844" y="348983"/>
                  </a:lnTo>
                  <a:lnTo>
                    <a:pt x="179844" y="350507"/>
                  </a:lnTo>
                  <a:lnTo>
                    <a:pt x="230136" y="339839"/>
                  </a:lnTo>
                  <a:lnTo>
                    <a:pt x="231660" y="339839"/>
                  </a:lnTo>
                  <a:lnTo>
                    <a:pt x="257568" y="324599"/>
                  </a:lnTo>
                  <a:close/>
                </a:path>
                <a:path w="266700" h="441959">
                  <a:moveTo>
                    <a:pt x="260616" y="310896"/>
                  </a:moveTo>
                  <a:lnTo>
                    <a:pt x="220992" y="333756"/>
                  </a:lnTo>
                  <a:lnTo>
                    <a:pt x="179844" y="339852"/>
                  </a:lnTo>
                  <a:lnTo>
                    <a:pt x="179844" y="341376"/>
                  </a:lnTo>
                  <a:lnTo>
                    <a:pt x="198132" y="339852"/>
                  </a:lnTo>
                  <a:lnTo>
                    <a:pt x="220992" y="335280"/>
                  </a:lnTo>
                  <a:lnTo>
                    <a:pt x="239280" y="327660"/>
                  </a:lnTo>
                  <a:lnTo>
                    <a:pt x="252996" y="320040"/>
                  </a:lnTo>
                  <a:lnTo>
                    <a:pt x="260616" y="310896"/>
                  </a:lnTo>
                  <a:close/>
                </a:path>
                <a:path w="266700" h="441959">
                  <a:moveTo>
                    <a:pt x="266700" y="408419"/>
                  </a:moveTo>
                  <a:lnTo>
                    <a:pt x="265188" y="312420"/>
                  </a:lnTo>
                  <a:lnTo>
                    <a:pt x="265188" y="309372"/>
                  </a:lnTo>
                  <a:lnTo>
                    <a:pt x="265188" y="307835"/>
                  </a:lnTo>
                  <a:lnTo>
                    <a:pt x="265188" y="306324"/>
                  </a:lnTo>
                  <a:lnTo>
                    <a:pt x="264883" y="306628"/>
                  </a:lnTo>
                  <a:lnTo>
                    <a:pt x="263664" y="301752"/>
                  </a:lnTo>
                  <a:lnTo>
                    <a:pt x="262140" y="170688"/>
                  </a:lnTo>
                  <a:lnTo>
                    <a:pt x="260604" y="170688"/>
                  </a:lnTo>
                  <a:lnTo>
                    <a:pt x="262140" y="304800"/>
                  </a:lnTo>
                  <a:lnTo>
                    <a:pt x="260604" y="310883"/>
                  </a:lnTo>
                  <a:lnTo>
                    <a:pt x="262140" y="310883"/>
                  </a:lnTo>
                  <a:lnTo>
                    <a:pt x="263220" y="306565"/>
                  </a:lnTo>
                  <a:lnTo>
                    <a:pt x="263664" y="307835"/>
                  </a:lnTo>
                  <a:lnTo>
                    <a:pt x="263664" y="310883"/>
                  </a:lnTo>
                  <a:lnTo>
                    <a:pt x="263664" y="312420"/>
                  </a:lnTo>
                  <a:lnTo>
                    <a:pt x="263664" y="316979"/>
                  </a:lnTo>
                  <a:lnTo>
                    <a:pt x="257568" y="324599"/>
                  </a:lnTo>
                  <a:lnTo>
                    <a:pt x="259092" y="324599"/>
                  </a:lnTo>
                  <a:lnTo>
                    <a:pt x="263753" y="318782"/>
                  </a:lnTo>
                  <a:lnTo>
                    <a:pt x="265188" y="408419"/>
                  </a:lnTo>
                  <a:lnTo>
                    <a:pt x="266700" y="4084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614172" y="288035"/>
            <a:ext cx="6537959" cy="9478010"/>
          </a:xfrm>
          <a:custGeom>
            <a:avLst/>
            <a:gdLst/>
            <a:ahLst/>
            <a:cxnLst/>
            <a:rect l="l" t="t" r="r" b="b"/>
            <a:pathLst>
              <a:path w="6537959" h="9478010">
                <a:moveTo>
                  <a:pt x="6521183" y="0"/>
                </a:moveTo>
                <a:lnTo>
                  <a:pt x="0" y="0"/>
                </a:lnTo>
                <a:lnTo>
                  <a:pt x="0" y="16764"/>
                </a:lnTo>
                <a:lnTo>
                  <a:pt x="6521183" y="16764"/>
                </a:lnTo>
                <a:lnTo>
                  <a:pt x="6521183" y="0"/>
                </a:lnTo>
                <a:close/>
              </a:path>
              <a:path w="6537959" h="9478010">
                <a:moveTo>
                  <a:pt x="6537960" y="12"/>
                </a:moveTo>
                <a:lnTo>
                  <a:pt x="6521196" y="12"/>
                </a:lnTo>
                <a:lnTo>
                  <a:pt x="6521196" y="16764"/>
                </a:lnTo>
                <a:lnTo>
                  <a:pt x="6521183" y="9461005"/>
                </a:lnTo>
                <a:lnTo>
                  <a:pt x="18288" y="9461005"/>
                </a:lnTo>
                <a:lnTo>
                  <a:pt x="18288" y="16776"/>
                </a:lnTo>
                <a:lnTo>
                  <a:pt x="0" y="16776"/>
                </a:lnTo>
                <a:lnTo>
                  <a:pt x="0" y="9461005"/>
                </a:lnTo>
                <a:lnTo>
                  <a:pt x="0" y="9477769"/>
                </a:lnTo>
                <a:lnTo>
                  <a:pt x="6521183" y="9477769"/>
                </a:lnTo>
                <a:lnTo>
                  <a:pt x="6537960" y="9477769"/>
                </a:lnTo>
                <a:lnTo>
                  <a:pt x="6537960" y="9461005"/>
                </a:lnTo>
                <a:lnTo>
                  <a:pt x="6537960" y="16776"/>
                </a:lnTo>
                <a:lnTo>
                  <a:pt x="6537960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33009" y="9500933"/>
            <a:ext cx="277495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-3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Times New Roman"/>
                <a:cs typeface="Times New Roman"/>
              </a:rPr>
              <a:t>17</a:t>
            </a:r>
            <a:r>
              <a:rPr sz="850" spc="-3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–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12385" y="145044"/>
            <a:ext cx="843915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6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7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589020" y="6321552"/>
          <a:ext cx="3194685" cy="3917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7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32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19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spc="-30" dirty="0">
                          <a:latin typeface="Microsoft Sans Serif"/>
                          <a:cs typeface="Microsoft Sans Serif"/>
                        </a:rPr>
                        <a:t>810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38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spc="-20" dirty="0">
                          <a:latin typeface="Microsoft Sans Serif"/>
                          <a:cs typeface="Microsoft Sans Serif"/>
                        </a:rPr>
                        <a:t>CW-114-020005-0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19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850" spc="-1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850" spc="-1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850" spc="-1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il</a:t>
                      </a:r>
                      <a:r>
                        <a:rPr sz="8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-25" dirty="0">
                          <a:latin typeface="Microsoft Sans Serif"/>
                          <a:cs typeface="Microsoft Sans Serif"/>
                        </a:rPr>
                        <a:t>f</a:t>
                      </a:r>
                      <a:r>
                        <a:rPr sz="850" spc="-35" dirty="0">
                          <a:latin typeface="Microsoft Sans Serif"/>
                          <a:cs typeface="Microsoft Sans Serif"/>
                        </a:rPr>
                        <a:t>og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850" spc="-15" dirty="0">
                          <a:latin typeface="Microsoft Sans Serif"/>
                          <a:cs typeface="Microsoft Sans Serif"/>
                        </a:rPr>
                        <a:t>maker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984504" y="6010655"/>
            <a:ext cx="5704840" cy="9525"/>
          </a:xfrm>
          <a:custGeom>
            <a:avLst/>
            <a:gdLst/>
            <a:ahLst/>
            <a:cxnLst/>
            <a:rect l="l" t="t" r="r" b="b"/>
            <a:pathLst>
              <a:path w="5704840" h="9525">
                <a:moveTo>
                  <a:pt x="5704331" y="9144"/>
                </a:moveTo>
                <a:lnTo>
                  <a:pt x="0" y="9144"/>
                </a:lnTo>
                <a:lnTo>
                  <a:pt x="0" y="0"/>
                </a:lnTo>
                <a:lnTo>
                  <a:pt x="5704331" y="0"/>
                </a:lnTo>
                <a:lnTo>
                  <a:pt x="5704331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47203" y="6856476"/>
            <a:ext cx="35560" cy="76835"/>
          </a:xfrm>
          <a:custGeom>
            <a:avLst/>
            <a:gdLst/>
            <a:ahLst/>
            <a:cxnLst/>
            <a:rect l="l" t="t" r="r" b="b"/>
            <a:pathLst>
              <a:path w="35559" h="76834">
                <a:moveTo>
                  <a:pt x="16802" y="70993"/>
                </a:moveTo>
                <a:lnTo>
                  <a:pt x="11518" y="67360"/>
                </a:lnTo>
                <a:lnTo>
                  <a:pt x="13716" y="70116"/>
                </a:lnTo>
                <a:lnTo>
                  <a:pt x="16802" y="70993"/>
                </a:lnTo>
                <a:close/>
              </a:path>
              <a:path w="35559" h="76834">
                <a:moveTo>
                  <a:pt x="18288" y="36588"/>
                </a:moveTo>
                <a:lnTo>
                  <a:pt x="0" y="57924"/>
                </a:lnTo>
                <a:lnTo>
                  <a:pt x="0" y="59448"/>
                </a:lnTo>
                <a:lnTo>
                  <a:pt x="11518" y="67360"/>
                </a:lnTo>
                <a:lnTo>
                  <a:pt x="7620" y="62496"/>
                </a:lnTo>
                <a:lnTo>
                  <a:pt x="7620" y="51828"/>
                </a:lnTo>
                <a:lnTo>
                  <a:pt x="12192" y="41160"/>
                </a:lnTo>
                <a:lnTo>
                  <a:pt x="18288" y="36588"/>
                </a:lnTo>
                <a:close/>
              </a:path>
              <a:path w="35559" h="76834">
                <a:moveTo>
                  <a:pt x="27444" y="33528"/>
                </a:moveTo>
                <a:lnTo>
                  <a:pt x="24396" y="32004"/>
                </a:lnTo>
                <a:lnTo>
                  <a:pt x="15252" y="25908"/>
                </a:lnTo>
                <a:lnTo>
                  <a:pt x="10680" y="19812"/>
                </a:lnTo>
                <a:lnTo>
                  <a:pt x="9156" y="12192"/>
                </a:lnTo>
                <a:lnTo>
                  <a:pt x="16776" y="3048"/>
                </a:lnTo>
                <a:lnTo>
                  <a:pt x="24396" y="1524"/>
                </a:lnTo>
                <a:lnTo>
                  <a:pt x="13728" y="0"/>
                </a:lnTo>
                <a:lnTo>
                  <a:pt x="9156" y="4572"/>
                </a:lnTo>
                <a:lnTo>
                  <a:pt x="3060" y="12192"/>
                </a:lnTo>
                <a:lnTo>
                  <a:pt x="3060" y="21336"/>
                </a:lnTo>
                <a:lnTo>
                  <a:pt x="7632" y="28956"/>
                </a:lnTo>
                <a:lnTo>
                  <a:pt x="15252" y="35052"/>
                </a:lnTo>
                <a:lnTo>
                  <a:pt x="27444" y="33528"/>
                </a:lnTo>
                <a:close/>
              </a:path>
              <a:path w="35559" h="76834">
                <a:moveTo>
                  <a:pt x="35052" y="73164"/>
                </a:moveTo>
                <a:lnTo>
                  <a:pt x="24384" y="73164"/>
                </a:lnTo>
                <a:lnTo>
                  <a:pt x="16802" y="70993"/>
                </a:lnTo>
                <a:lnTo>
                  <a:pt x="24384" y="76212"/>
                </a:lnTo>
                <a:lnTo>
                  <a:pt x="27432" y="74688"/>
                </a:lnTo>
                <a:lnTo>
                  <a:pt x="35052" y="731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0763" y="6384035"/>
            <a:ext cx="429767" cy="70256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04644" y="6444996"/>
            <a:ext cx="836675" cy="95402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41903" y="6513576"/>
            <a:ext cx="205927" cy="134111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963168" y="7501128"/>
            <a:ext cx="5977255" cy="7620"/>
          </a:xfrm>
          <a:custGeom>
            <a:avLst/>
            <a:gdLst/>
            <a:ahLst/>
            <a:cxnLst/>
            <a:rect l="l" t="t" r="r" b="b"/>
            <a:pathLst>
              <a:path w="5977255" h="7620">
                <a:moveTo>
                  <a:pt x="5977128" y="7619"/>
                </a:moveTo>
                <a:lnTo>
                  <a:pt x="0" y="7619"/>
                </a:lnTo>
                <a:lnTo>
                  <a:pt x="0" y="0"/>
                </a:lnTo>
                <a:lnTo>
                  <a:pt x="5977128" y="0"/>
                </a:lnTo>
                <a:lnTo>
                  <a:pt x="5977128" y="76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3957828" y="879347"/>
          <a:ext cx="3117850" cy="3627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2212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200-504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C-200-320500-0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Gear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Belt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pulley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601-MC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S-050-220110-5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oto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20V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50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Z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973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601-MY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S-050-230075-0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oto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200-602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CX-200-330000-0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Motor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Belt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pulley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736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603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B-007-080121-0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boltM8×12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604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S-042-000686-0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Tyre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changer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belt</a:t>
                      </a:r>
                      <a:r>
                        <a:rPr sz="750" spc="5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A-28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605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B-014-080651-0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Outer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M8X65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3736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606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B-040-083030-1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Ø8X30X3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607-80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S-063-008000-0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Capacitor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80μf,110V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607-50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S-063-005000-0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Capacitor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50μf,220V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608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B-040-102020-1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Ø10X20X2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609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B-050-100000-0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Spring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Ø10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610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B-014-100251-0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Outer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M10X25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3735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611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B-014-080351-0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Outer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M8X35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612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B-004-080001-0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Nut  </a:t>
                      </a:r>
                      <a:r>
                        <a:rPr sz="750" spc="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M8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613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B-040-082220-1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 washer</a:t>
                      </a:r>
                      <a:r>
                        <a:rPr sz="750" spc="49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φ8X22X2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614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C-200-560000-0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oto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ub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w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he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200-615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CX-200-340000-2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oto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uppo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3736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616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CZ-000-205150-0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Motor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cable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5×1.0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617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B-050-080000-0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Spring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1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φ8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4497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200-618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C-200-560000-0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oto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ub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u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f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f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3872484" y="7975092"/>
          <a:ext cx="3202940" cy="1384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5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54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701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S-038-000100-0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Inflating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gun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indicator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702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S-035-014150-1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Rubber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connection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hose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703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S-025-104008-0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Notch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nut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449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704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S-011-010414-1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Straight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union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1/4-1/4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705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B-040-132420-1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Ø13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706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S-030-010400-2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Pressure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adjust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valve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707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S-012-010408-0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Quick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Union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1/4-Ø8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708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CW-090-000201-0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Complete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inflating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gun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68324" y="4472940"/>
            <a:ext cx="1100327" cy="76809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4672" y="1264920"/>
            <a:ext cx="2930651" cy="309371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3063" y="7981188"/>
            <a:ext cx="2305811" cy="1627632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614172" y="288035"/>
            <a:ext cx="6537959" cy="9478010"/>
          </a:xfrm>
          <a:custGeom>
            <a:avLst/>
            <a:gdLst/>
            <a:ahLst/>
            <a:cxnLst/>
            <a:rect l="l" t="t" r="r" b="b"/>
            <a:pathLst>
              <a:path w="6537959" h="9478010">
                <a:moveTo>
                  <a:pt x="6521183" y="0"/>
                </a:moveTo>
                <a:lnTo>
                  <a:pt x="0" y="0"/>
                </a:lnTo>
                <a:lnTo>
                  <a:pt x="0" y="16764"/>
                </a:lnTo>
                <a:lnTo>
                  <a:pt x="6521183" y="16764"/>
                </a:lnTo>
                <a:lnTo>
                  <a:pt x="6521183" y="0"/>
                </a:lnTo>
                <a:close/>
              </a:path>
              <a:path w="6537959" h="9478010">
                <a:moveTo>
                  <a:pt x="6537960" y="12"/>
                </a:moveTo>
                <a:lnTo>
                  <a:pt x="6521196" y="12"/>
                </a:lnTo>
                <a:lnTo>
                  <a:pt x="6521196" y="16764"/>
                </a:lnTo>
                <a:lnTo>
                  <a:pt x="6521183" y="9461005"/>
                </a:lnTo>
                <a:lnTo>
                  <a:pt x="18288" y="9461005"/>
                </a:lnTo>
                <a:lnTo>
                  <a:pt x="18288" y="16776"/>
                </a:lnTo>
                <a:lnTo>
                  <a:pt x="0" y="16776"/>
                </a:lnTo>
                <a:lnTo>
                  <a:pt x="0" y="9461005"/>
                </a:lnTo>
                <a:lnTo>
                  <a:pt x="0" y="9477769"/>
                </a:lnTo>
                <a:lnTo>
                  <a:pt x="6521183" y="9477769"/>
                </a:lnTo>
                <a:lnTo>
                  <a:pt x="6537960" y="9477769"/>
                </a:lnTo>
                <a:lnTo>
                  <a:pt x="6537960" y="9461005"/>
                </a:lnTo>
                <a:lnTo>
                  <a:pt x="6537960" y="16776"/>
                </a:lnTo>
                <a:lnTo>
                  <a:pt x="6537960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69322" y="9500933"/>
            <a:ext cx="257810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10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1</a:t>
            </a:r>
            <a:r>
              <a:rPr sz="850" spc="-5" dirty="0">
                <a:latin typeface="Times New Roman"/>
                <a:cs typeface="Times New Roman"/>
              </a:rPr>
              <a:t>8</a:t>
            </a:r>
            <a:r>
              <a:rPr sz="850" spc="-1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-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94391" y="145044"/>
            <a:ext cx="843915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6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7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66572" y="778763"/>
            <a:ext cx="2729865" cy="4666615"/>
            <a:chOff x="766572" y="778763"/>
            <a:chExt cx="2729865" cy="4666615"/>
          </a:xfrm>
        </p:grpSpPr>
        <p:sp>
          <p:nvSpPr>
            <p:cNvPr id="5" name="object 5"/>
            <p:cNvSpPr/>
            <p:nvPr/>
          </p:nvSpPr>
          <p:spPr>
            <a:xfrm>
              <a:off x="2756916" y="2929127"/>
              <a:ext cx="739140" cy="699770"/>
            </a:xfrm>
            <a:custGeom>
              <a:avLst/>
              <a:gdLst/>
              <a:ahLst/>
              <a:cxnLst/>
              <a:rect l="l" t="t" r="r" b="b"/>
              <a:pathLst>
                <a:path w="739139" h="699770">
                  <a:moveTo>
                    <a:pt x="108191" y="330708"/>
                  </a:moveTo>
                  <a:lnTo>
                    <a:pt x="105143" y="329958"/>
                  </a:lnTo>
                  <a:lnTo>
                    <a:pt x="105143" y="331470"/>
                  </a:lnTo>
                  <a:lnTo>
                    <a:pt x="95999" y="333756"/>
                  </a:lnTo>
                  <a:lnTo>
                    <a:pt x="86855" y="331470"/>
                  </a:lnTo>
                  <a:lnTo>
                    <a:pt x="95999" y="329184"/>
                  </a:lnTo>
                  <a:lnTo>
                    <a:pt x="105143" y="331470"/>
                  </a:lnTo>
                  <a:lnTo>
                    <a:pt x="105143" y="329958"/>
                  </a:lnTo>
                  <a:lnTo>
                    <a:pt x="95999" y="327672"/>
                  </a:lnTo>
                  <a:lnTo>
                    <a:pt x="83807" y="330708"/>
                  </a:lnTo>
                  <a:lnTo>
                    <a:pt x="83807" y="332232"/>
                  </a:lnTo>
                  <a:lnTo>
                    <a:pt x="95999" y="335292"/>
                  </a:lnTo>
                  <a:lnTo>
                    <a:pt x="108191" y="332232"/>
                  </a:lnTo>
                  <a:lnTo>
                    <a:pt x="108191" y="330708"/>
                  </a:lnTo>
                  <a:close/>
                </a:path>
                <a:path w="739139" h="699770">
                  <a:moveTo>
                    <a:pt x="108191" y="295656"/>
                  </a:moveTo>
                  <a:lnTo>
                    <a:pt x="95999" y="298716"/>
                  </a:lnTo>
                  <a:lnTo>
                    <a:pt x="83807" y="297192"/>
                  </a:lnTo>
                  <a:lnTo>
                    <a:pt x="83807" y="298716"/>
                  </a:lnTo>
                  <a:lnTo>
                    <a:pt x="95999" y="300240"/>
                  </a:lnTo>
                  <a:lnTo>
                    <a:pt x="108191" y="297192"/>
                  </a:lnTo>
                  <a:lnTo>
                    <a:pt x="108191" y="295656"/>
                  </a:lnTo>
                  <a:close/>
                </a:path>
                <a:path w="739139" h="699770">
                  <a:moveTo>
                    <a:pt x="217932" y="149364"/>
                  </a:moveTo>
                  <a:lnTo>
                    <a:pt x="214884" y="149364"/>
                  </a:lnTo>
                  <a:lnTo>
                    <a:pt x="214884" y="150876"/>
                  </a:lnTo>
                  <a:lnTo>
                    <a:pt x="217932" y="150876"/>
                  </a:lnTo>
                  <a:lnTo>
                    <a:pt x="217932" y="149364"/>
                  </a:lnTo>
                  <a:close/>
                </a:path>
                <a:path w="739139" h="699770">
                  <a:moveTo>
                    <a:pt x="239255" y="114300"/>
                  </a:moveTo>
                  <a:lnTo>
                    <a:pt x="237731" y="112776"/>
                  </a:lnTo>
                  <a:lnTo>
                    <a:pt x="234251" y="112102"/>
                  </a:lnTo>
                  <a:lnTo>
                    <a:pt x="234251" y="113639"/>
                  </a:lnTo>
                  <a:lnTo>
                    <a:pt x="94475" y="147840"/>
                  </a:lnTo>
                  <a:lnTo>
                    <a:pt x="3467" y="130225"/>
                  </a:lnTo>
                  <a:lnTo>
                    <a:pt x="143256" y="96024"/>
                  </a:lnTo>
                  <a:lnTo>
                    <a:pt x="234251" y="113639"/>
                  </a:lnTo>
                  <a:lnTo>
                    <a:pt x="234251" y="112102"/>
                  </a:lnTo>
                  <a:lnTo>
                    <a:pt x="143256" y="94500"/>
                  </a:lnTo>
                  <a:lnTo>
                    <a:pt x="0" y="129540"/>
                  </a:lnTo>
                  <a:lnTo>
                    <a:pt x="0" y="131064"/>
                  </a:lnTo>
                  <a:lnTo>
                    <a:pt x="94475" y="149364"/>
                  </a:lnTo>
                  <a:lnTo>
                    <a:pt x="239255" y="114300"/>
                  </a:lnTo>
                  <a:close/>
                </a:path>
                <a:path w="739139" h="699770">
                  <a:moveTo>
                    <a:pt x="266700" y="288048"/>
                  </a:moveTo>
                  <a:lnTo>
                    <a:pt x="248399" y="285000"/>
                  </a:lnTo>
                  <a:lnTo>
                    <a:pt x="246875" y="286524"/>
                  </a:lnTo>
                  <a:lnTo>
                    <a:pt x="266700" y="289572"/>
                  </a:lnTo>
                  <a:lnTo>
                    <a:pt x="266700" y="288048"/>
                  </a:lnTo>
                  <a:close/>
                </a:path>
                <a:path w="739139" h="699770">
                  <a:moveTo>
                    <a:pt x="298691" y="134124"/>
                  </a:moveTo>
                  <a:lnTo>
                    <a:pt x="280416" y="131064"/>
                  </a:lnTo>
                  <a:lnTo>
                    <a:pt x="280416" y="132600"/>
                  </a:lnTo>
                  <a:lnTo>
                    <a:pt x="298691" y="135648"/>
                  </a:lnTo>
                  <a:lnTo>
                    <a:pt x="298691" y="134124"/>
                  </a:lnTo>
                  <a:close/>
                </a:path>
                <a:path w="739139" h="699770">
                  <a:moveTo>
                    <a:pt x="310883" y="335292"/>
                  </a:moveTo>
                  <a:lnTo>
                    <a:pt x="283464" y="341376"/>
                  </a:lnTo>
                  <a:lnTo>
                    <a:pt x="284975" y="342900"/>
                  </a:lnTo>
                  <a:lnTo>
                    <a:pt x="310883" y="336816"/>
                  </a:lnTo>
                  <a:lnTo>
                    <a:pt x="310883" y="335292"/>
                  </a:lnTo>
                  <a:close/>
                </a:path>
                <a:path w="739139" h="699770">
                  <a:moveTo>
                    <a:pt x="312407" y="592848"/>
                  </a:moveTo>
                  <a:lnTo>
                    <a:pt x="284975" y="598932"/>
                  </a:lnTo>
                  <a:lnTo>
                    <a:pt x="286499" y="600456"/>
                  </a:lnTo>
                  <a:lnTo>
                    <a:pt x="312407" y="594372"/>
                  </a:lnTo>
                  <a:lnTo>
                    <a:pt x="312407" y="592848"/>
                  </a:lnTo>
                  <a:close/>
                </a:path>
                <a:path w="739139" h="699770">
                  <a:moveTo>
                    <a:pt x="318516" y="323100"/>
                  </a:moveTo>
                  <a:lnTo>
                    <a:pt x="316992" y="321564"/>
                  </a:lnTo>
                  <a:lnTo>
                    <a:pt x="309372" y="323100"/>
                  </a:lnTo>
                  <a:lnTo>
                    <a:pt x="309372" y="324624"/>
                  </a:lnTo>
                  <a:lnTo>
                    <a:pt x="318516" y="323100"/>
                  </a:lnTo>
                  <a:close/>
                </a:path>
                <a:path w="739139" h="699770">
                  <a:moveTo>
                    <a:pt x="320040" y="579132"/>
                  </a:moveTo>
                  <a:lnTo>
                    <a:pt x="310883" y="580656"/>
                  </a:lnTo>
                  <a:lnTo>
                    <a:pt x="310883" y="582180"/>
                  </a:lnTo>
                  <a:lnTo>
                    <a:pt x="320040" y="580656"/>
                  </a:lnTo>
                  <a:lnTo>
                    <a:pt x="320040" y="579132"/>
                  </a:lnTo>
                  <a:close/>
                </a:path>
                <a:path w="739139" h="699770">
                  <a:moveTo>
                    <a:pt x="324599" y="391680"/>
                  </a:moveTo>
                  <a:lnTo>
                    <a:pt x="298691" y="397764"/>
                  </a:lnTo>
                  <a:lnTo>
                    <a:pt x="298691" y="399300"/>
                  </a:lnTo>
                  <a:lnTo>
                    <a:pt x="324599" y="393192"/>
                  </a:lnTo>
                  <a:lnTo>
                    <a:pt x="324599" y="391680"/>
                  </a:lnTo>
                  <a:close/>
                </a:path>
                <a:path w="739139" h="699770">
                  <a:moveTo>
                    <a:pt x="326123" y="649224"/>
                  </a:moveTo>
                  <a:lnTo>
                    <a:pt x="300215" y="655332"/>
                  </a:lnTo>
                  <a:lnTo>
                    <a:pt x="300215" y="656856"/>
                  </a:lnTo>
                  <a:lnTo>
                    <a:pt x="326123" y="650748"/>
                  </a:lnTo>
                  <a:lnTo>
                    <a:pt x="326123" y="649224"/>
                  </a:lnTo>
                  <a:close/>
                </a:path>
                <a:path w="739139" h="699770">
                  <a:moveTo>
                    <a:pt x="341363" y="400824"/>
                  </a:moveTo>
                  <a:lnTo>
                    <a:pt x="339839" y="399300"/>
                  </a:lnTo>
                  <a:lnTo>
                    <a:pt x="332232" y="400824"/>
                  </a:lnTo>
                  <a:lnTo>
                    <a:pt x="332232" y="402348"/>
                  </a:lnTo>
                  <a:lnTo>
                    <a:pt x="341363" y="400824"/>
                  </a:lnTo>
                  <a:close/>
                </a:path>
                <a:path w="739139" h="699770">
                  <a:moveTo>
                    <a:pt x="342900" y="658380"/>
                  </a:moveTo>
                  <a:lnTo>
                    <a:pt x="341376" y="656856"/>
                  </a:lnTo>
                  <a:lnTo>
                    <a:pt x="333756" y="659892"/>
                  </a:lnTo>
                  <a:lnTo>
                    <a:pt x="342900" y="658380"/>
                  </a:lnTo>
                  <a:close/>
                </a:path>
                <a:path w="739139" h="699770">
                  <a:moveTo>
                    <a:pt x="347472" y="333756"/>
                  </a:moveTo>
                  <a:lnTo>
                    <a:pt x="338315" y="335292"/>
                  </a:lnTo>
                  <a:lnTo>
                    <a:pt x="338315" y="336816"/>
                  </a:lnTo>
                  <a:lnTo>
                    <a:pt x="347472" y="335292"/>
                  </a:lnTo>
                  <a:lnTo>
                    <a:pt x="347472" y="333756"/>
                  </a:lnTo>
                  <a:close/>
                </a:path>
                <a:path w="739139" h="699770">
                  <a:moveTo>
                    <a:pt x="348983" y="589800"/>
                  </a:moveTo>
                  <a:lnTo>
                    <a:pt x="339839" y="592848"/>
                  </a:lnTo>
                  <a:lnTo>
                    <a:pt x="339839" y="594372"/>
                  </a:lnTo>
                  <a:lnTo>
                    <a:pt x="348983" y="591324"/>
                  </a:lnTo>
                  <a:lnTo>
                    <a:pt x="348983" y="589800"/>
                  </a:lnTo>
                  <a:close/>
                </a:path>
                <a:path w="739139" h="699770">
                  <a:moveTo>
                    <a:pt x="358140" y="371856"/>
                  </a:moveTo>
                  <a:lnTo>
                    <a:pt x="350507" y="373392"/>
                  </a:lnTo>
                  <a:lnTo>
                    <a:pt x="350507" y="374916"/>
                  </a:lnTo>
                  <a:lnTo>
                    <a:pt x="358140" y="373392"/>
                  </a:lnTo>
                  <a:lnTo>
                    <a:pt x="358140" y="371856"/>
                  </a:lnTo>
                  <a:close/>
                </a:path>
                <a:path w="739139" h="699770">
                  <a:moveTo>
                    <a:pt x="361175" y="629424"/>
                  </a:moveTo>
                  <a:lnTo>
                    <a:pt x="352031" y="632472"/>
                  </a:lnTo>
                  <a:lnTo>
                    <a:pt x="352031" y="633984"/>
                  </a:lnTo>
                  <a:lnTo>
                    <a:pt x="361175" y="630948"/>
                  </a:lnTo>
                  <a:lnTo>
                    <a:pt x="361175" y="629424"/>
                  </a:lnTo>
                  <a:close/>
                </a:path>
                <a:path w="739139" h="699770">
                  <a:moveTo>
                    <a:pt x="437375" y="301764"/>
                  </a:moveTo>
                  <a:lnTo>
                    <a:pt x="272783" y="248424"/>
                  </a:lnTo>
                  <a:lnTo>
                    <a:pt x="272783" y="249948"/>
                  </a:lnTo>
                  <a:lnTo>
                    <a:pt x="437375" y="301764"/>
                  </a:lnTo>
                  <a:close/>
                </a:path>
                <a:path w="739139" h="699770">
                  <a:moveTo>
                    <a:pt x="461772" y="190500"/>
                  </a:moveTo>
                  <a:lnTo>
                    <a:pt x="288036" y="173761"/>
                  </a:lnTo>
                  <a:lnTo>
                    <a:pt x="281940" y="173748"/>
                  </a:lnTo>
                  <a:lnTo>
                    <a:pt x="281940" y="175272"/>
                  </a:lnTo>
                  <a:lnTo>
                    <a:pt x="288023" y="175272"/>
                  </a:lnTo>
                  <a:lnTo>
                    <a:pt x="461772" y="192024"/>
                  </a:lnTo>
                  <a:lnTo>
                    <a:pt x="461772" y="190500"/>
                  </a:lnTo>
                  <a:close/>
                </a:path>
                <a:path w="739139" h="699770">
                  <a:moveTo>
                    <a:pt x="553212" y="83832"/>
                  </a:moveTo>
                  <a:lnTo>
                    <a:pt x="501396" y="60972"/>
                  </a:lnTo>
                  <a:lnTo>
                    <a:pt x="373380" y="22872"/>
                  </a:lnTo>
                  <a:lnTo>
                    <a:pt x="373380" y="24396"/>
                  </a:lnTo>
                  <a:lnTo>
                    <a:pt x="501396" y="62496"/>
                  </a:lnTo>
                  <a:lnTo>
                    <a:pt x="553212" y="85356"/>
                  </a:lnTo>
                  <a:lnTo>
                    <a:pt x="553212" y="83832"/>
                  </a:lnTo>
                  <a:close/>
                </a:path>
                <a:path w="739139" h="699770">
                  <a:moveTo>
                    <a:pt x="565391" y="64008"/>
                  </a:moveTo>
                  <a:lnTo>
                    <a:pt x="510527" y="38100"/>
                  </a:lnTo>
                  <a:lnTo>
                    <a:pt x="379463" y="0"/>
                  </a:lnTo>
                  <a:lnTo>
                    <a:pt x="377939" y="1524"/>
                  </a:lnTo>
                  <a:lnTo>
                    <a:pt x="509003" y="39624"/>
                  </a:lnTo>
                  <a:lnTo>
                    <a:pt x="565391" y="64008"/>
                  </a:lnTo>
                  <a:close/>
                </a:path>
                <a:path w="739139" h="699770">
                  <a:moveTo>
                    <a:pt x="615696" y="170700"/>
                  </a:moveTo>
                  <a:lnTo>
                    <a:pt x="614172" y="149364"/>
                  </a:lnTo>
                  <a:lnTo>
                    <a:pt x="592836" y="112788"/>
                  </a:lnTo>
                  <a:lnTo>
                    <a:pt x="553212" y="83832"/>
                  </a:lnTo>
                  <a:lnTo>
                    <a:pt x="591312" y="114312"/>
                  </a:lnTo>
                  <a:lnTo>
                    <a:pt x="612648" y="150888"/>
                  </a:lnTo>
                  <a:lnTo>
                    <a:pt x="612648" y="149364"/>
                  </a:lnTo>
                  <a:lnTo>
                    <a:pt x="614172" y="170700"/>
                  </a:lnTo>
                  <a:lnTo>
                    <a:pt x="611124" y="195084"/>
                  </a:lnTo>
                  <a:lnTo>
                    <a:pt x="582168" y="300240"/>
                  </a:lnTo>
                  <a:lnTo>
                    <a:pt x="582168" y="353580"/>
                  </a:lnTo>
                  <a:lnTo>
                    <a:pt x="583692" y="353580"/>
                  </a:lnTo>
                  <a:lnTo>
                    <a:pt x="583692" y="301764"/>
                  </a:lnTo>
                  <a:lnTo>
                    <a:pt x="612648" y="195084"/>
                  </a:lnTo>
                  <a:lnTo>
                    <a:pt x="615696" y="170700"/>
                  </a:lnTo>
                  <a:close/>
                </a:path>
                <a:path w="739139" h="699770">
                  <a:moveTo>
                    <a:pt x="640080" y="172212"/>
                  </a:moveTo>
                  <a:lnTo>
                    <a:pt x="637032" y="144780"/>
                  </a:lnTo>
                  <a:lnTo>
                    <a:pt x="637032" y="143256"/>
                  </a:lnTo>
                  <a:lnTo>
                    <a:pt x="611111" y="97536"/>
                  </a:lnTo>
                  <a:lnTo>
                    <a:pt x="565391" y="64008"/>
                  </a:lnTo>
                  <a:lnTo>
                    <a:pt x="609587" y="97536"/>
                  </a:lnTo>
                  <a:lnTo>
                    <a:pt x="635495" y="144780"/>
                  </a:lnTo>
                  <a:lnTo>
                    <a:pt x="638556" y="172212"/>
                  </a:lnTo>
                  <a:lnTo>
                    <a:pt x="633971" y="199644"/>
                  </a:lnTo>
                  <a:lnTo>
                    <a:pt x="606539" y="304800"/>
                  </a:lnTo>
                  <a:lnTo>
                    <a:pt x="635495" y="199644"/>
                  </a:lnTo>
                  <a:lnTo>
                    <a:pt x="640080" y="172212"/>
                  </a:lnTo>
                  <a:close/>
                </a:path>
                <a:path w="739139" h="699770">
                  <a:moveTo>
                    <a:pt x="739140" y="690384"/>
                  </a:moveTo>
                  <a:lnTo>
                    <a:pt x="738746" y="690384"/>
                  </a:lnTo>
                  <a:lnTo>
                    <a:pt x="737616" y="685863"/>
                  </a:lnTo>
                  <a:lnTo>
                    <a:pt x="737616" y="691908"/>
                  </a:lnTo>
                  <a:lnTo>
                    <a:pt x="736092" y="693432"/>
                  </a:lnTo>
                  <a:lnTo>
                    <a:pt x="731520" y="696480"/>
                  </a:lnTo>
                  <a:lnTo>
                    <a:pt x="722376" y="698004"/>
                  </a:lnTo>
                  <a:lnTo>
                    <a:pt x="716280" y="696480"/>
                  </a:lnTo>
                  <a:lnTo>
                    <a:pt x="717804" y="694956"/>
                  </a:lnTo>
                  <a:lnTo>
                    <a:pt x="722376" y="693432"/>
                  </a:lnTo>
                  <a:lnTo>
                    <a:pt x="723900" y="693432"/>
                  </a:lnTo>
                  <a:lnTo>
                    <a:pt x="726948" y="691908"/>
                  </a:lnTo>
                  <a:lnTo>
                    <a:pt x="737616" y="691908"/>
                  </a:lnTo>
                  <a:lnTo>
                    <a:pt x="737616" y="685863"/>
                  </a:lnTo>
                  <a:lnTo>
                    <a:pt x="713232" y="588264"/>
                  </a:lnTo>
                  <a:lnTo>
                    <a:pt x="673595" y="486156"/>
                  </a:lnTo>
                  <a:lnTo>
                    <a:pt x="621792" y="391668"/>
                  </a:lnTo>
                  <a:lnTo>
                    <a:pt x="606539" y="348996"/>
                  </a:lnTo>
                  <a:lnTo>
                    <a:pt x="620268" y="391668"/>
                  </a:lnTo>
                  <a:lnTo>
                    <a:pt x="672071" y="486156"/>
                  </a:lnTo>
                  <a:lnTo>
                    <a:pt x="711708" y="589788"/>
                  </a:lnTo>
                  <a:lnTo>
                    <a:pt x="737209" y="690384"/>
                  </a:lnTo>
                  <a:lnTo>
                    <a:pt x="725424" y="690384"/>
                  </a:lnTo>
                  <a:lnTo>
                    <a:pt x="723900" y="691908"/>
                  </a:lnTo>
                  <a:lnTo>
                    <a:pt x="722376" y="691908"/>
                  </a:lnTo>
                  <a:lnTo>
                    <a:pt x="717804" y="693432"/>
                  </a:lnTo>
                  <a:lnTo>
                    <a:pt x="716280" y="693432"/>
                  </a:lnTo>
                  <a:lnTo>
                    <a:pt x="716280" y="694956"/>
                  </a:lnTo>
                  <a:lnTo>
                    <a:pt x="715962" y="695274"/>
                  </a:lnTo>
                  <a:lnTo>
                    <a:pt x="690372" y="595896"/>
                  </a:lnTo>
                  <a:lnTo>
                    <a:pt x="652272" y="496836"/>
                  </a:lnTo>
                  <a:lnTo>
                    <a:pt x="600456" y="402348"/>
                  </a:lnTo>
                  <a:lnTo>
                    <a:pt x="583692" y="353580"/>
                  </a:lnTo>
                  <a:lnTo>
                    <a:pt x="598932" y="402348"/>
                  </a:lnTo>
                  <a:lnTo>
                    <a:pt x="650748" y="498360"/>
                  </a:lnTo>
                  <a:lnTo>
                    <a:pt x="688848" y="595896"/>
                  </a:lnTo>
                  <a:lnTo>
                    <a:pt x="714756" y="698004"/>
                  </a:lnTo>
                  <a:lnTo>
                    <a:pt x="716280" y="698004"/>
                  </a:lnTo>
                  <a:lnTo>
                    <a:pt x="722376" y="699528"/>
                  </a:lnTo>
                  <a:lnTo>
                    <a:pt x="731520" y="698004"/>
                  </a:lnTo>
                  <a:lnTo>
                    <a:pt x="737616" y="694956"/>
                  </a:lnTo>
                  <a:lnTo>
                    <a:pt x="737616" y="693432"/>
                  </a:lnTo>
                  <a:lnTo>
                    <a:pt x="739140" y="693432"/>
                  </a:lnTo>
                  <a:lnTo>
                    <a:pt x="739140" y="690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0159" y="858012"/>
              <a:ext cx="199643" cy="19202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36663" y="778776"/>
              <a:ext cx="1362710" cy="4566285"/>
            </a:xfrm>
            <a:custGeom>
              <a:avLst/>
              <a:gdLst/>
              <a:ahLst/>
              <a:cxnLst/>
              <a:rect l="l" t="t" r="r" b="b"/>
              <a:pathLst>
                <a:path w="1362710" h="4566285">
                  <a:moveTo>
                    <a:pt x="36588" y="2866644"/>
                  </a:moveTo>
                  <a:lnTo>
                    <a:pt x="35052" y="2866644"/>
                  </a:lnTo>
                  <a:lnTo>
                    <a:pt x="35052" y="2897124"/>
                  </a:lnTo>
                  <a:lnTo>
                    <a:pt x="36588" y="2897124"/>
                  </a:lnTo>
                  <a:lnTo>
                    <a:pt x="36588" y="2866644"/>
                  </a:lnTo>
                  <a:close/>
                </a:path>
                <a:path w="1362710" h="4566285">
                  <a:moveTo>
                    <a:pt x="432816" y="32004"/>
                  </a:moveTo>
                  <a:lnTo>
                    <a:pt x="416052" y="22860"/>
                  </a:lnTo>
                  <a:lnTo>
                    <a:pt x="377952" y="12192"/>
                  </a:lnTo>
                  <a:lnTo>
                    <a:pt x="300228" y="1524"/>
                  </a:lnTo>
                  <a:lnTo>
                    <a:pt x="220980" y="0"/>
                  </a:lnTo>
                  <a:lnTo>
                    <a:pt x="143256" y="3048"/>
                  </a:lnTo>
                  <a:lnTo>
                    <a:pt x="65532" y="15240"/>
                  </a:lnTo>
                  <a:lnTo>
                    <a:pt x="27432" y="27432"/>
                  </a:lnTo>
                  <a:lnTo>
                    <a:pt x="10668" y="36576"/>
                  </a:lnTo>
                  <a:lnTo>
                    <a:pt x="0" y="53327"/>
                  </a:lnTo>
                  <a:lnTo>
                    <a:pt x="33540" y="2839199"/>
                  </a:lnTo>
                  <a:lnTo>
                    <a:pt x="35052" y="2839199"/>
                  </a:lnTo>
                  <a:lnTo>
                    <a:pt x="1562" y="55562"/>
                  </a:lnTo>
                  <a:lnTo>
                    <a:pt x="10668" y="68567"/>
                  </a:lnTo>
                  <a:lnTo>
                    <a:pt x="28956" y="77711"/>
                  </a:lnTo>
                  <a:lnTo>
                    <a:pt x="65532" y="88379"/>
                  </a:lnTo>
                  <a:lnTo>
                    <a:pt x="144780" y="97523"/>
                  </a:lnTo>
                  <a:lnTo>
                    <a:pt x="65532" y="86855"/>
                  </a:lnTo>
                  <a:lnTo>
                    <a:pt x="67056" y="86855"/>
                  </a:lnTo>
                  <a:lnTo>
                    <a:pt x="28956" y="76187"/>
                  </a:lnTo>
                  <a:lnTo>
                    <a:pt x="10668" y="67043"/>
                  </a:lnTo>
                  <a:lnTo>
                    <a:pt x="12192" y="67043"/>
                  </a:lnTo>
                  <a:lnTo>
                    <a:pt x="1536" y="53352"/>
                  </a:lnTo>
                  <a:lnTo>
                    <a:pt x="12192" y="38100"/>
                  </a:lnTo>
                  <a:lnTo>
                    <a:pt x="10668" y="38100"/>
                  </a:lnTo>
                  <a:lnTo>
                    <a:pt x="28956" y="28956"/>
                  </a:lnTo>
                  <a:lnTo>
                    <a:pt x="65532" y="16764"/>
                  </a:lnTo>
                  <a:lnTo>
                    <a:pt x="143256" y="4572"/>
                  </a:lnTo>
                  <a:lnTo>
                    <a:pt x="220980" y="1524"/>
                  </a:lnTo>
                  <a:lnTo>
                    <a:pt x="300228" y="3048"/>
                  </a:lnTo>
                  <a:lnTo>
                    <a:pt x="377952" y="13716"/>
                  </a:lnTo>
                  <a:lnTo>
                    <a:pt x="416052" y="24384"/>
                  </a:lnTo>
                  <a:lnTo>
                    <a:pt x="432816" y="33528"/>
                  </a:lnTo>
                  <a:lnTo>
                    <a:pt x="432816" y="32004"/>
                  </a:lnTo>
                  <a:close/>
                </a:path>
                <a:path w="1362710" h="4566285">
                  <a:moveTo>
                    <a:pt x="480072" y="2891015"/>
                  </a:moveTo>
                  <a:lnTo>
                    <a:pt x="445008" y="47244"/>
                  </a:lnTo>
                  <a:lnTo>
                    <a:pt x="432816" y="32004"/>
                  </a:lnTo>
                  <a:lnTo>
                    <a:pt x="443484" y="47244"/>
                  </a:lnTo>
                  <a:lnTo>
                    <a:pt x="432816" y="62484"/>
                  </a:lnTo>
                  <a:lnTo>
                    <a:pt x="416052" y="71628"/>
                  </a:lnTo>
                  <a:lnTo>
                    <a:pt x="379476" y="83820"/>
                  </a:lnTo>
                  <a:lnTo>
                    <a:pt x="301752" y="96012"/>
                  </a:lnTo>
                  <a:lnTo>
                    <a:pt x="222504" y="99060"/>
                  </a:lnTo>
                  <a:lnTo>
                    <a:pt x="144780" y="97523"/>
                  </a:lnTo>
                  <a:lnTo>
                    <a:pt x="222504" y="100584"/>
                  </a:lnTo>
                  <a:lnTo>
                    <a:pt x="262128" y="99060"/>
                  </a:lnTo>
                  <a:lnTo>
                    <a:pt x="301752" y="97523"/>
                  </a:lnTo>
                  <a:lnTo>
                    <a:pt x="379476" y="85344"/>
                  </a:lnTo>
                  <a:lnTo>
                    <a:pt x="416052" y="73152"/>
                  </a:lnTo>
                  <a:lnTo>
                    <a:pt x="417576" y="73152"/>
                  </a:lnTo>
                  <a:lnTo>
                    <a:pt x="434340" y="64008"/>
                  </a:lnTo>
                  <a:lnTo>
                    <a:pt x="443509" y="49593"/>
                  </a:lnTo>
                  <a:lnTo>
                    <a:pt x="478548" y="2891015"/>
                  </a:lnTo>
                  <a:lnTo>
                    <a:pt x="480072" y="2891015"/>
                  </a:lnTo>
                  <a:close/>
                </a:path>
                <a:path w="1362710" h="4566285">
                  <a:moveTo>
                    <a:pt x="530364" y="2389632"/>
                  </a:moveTo>
                  <a:lnTo>
                    <a:pt x="525780" y="1933943"/>
                  </a:lnTo>
                  <a:lnTo>
                    <a:pt x="524268" y="1933943"/>
                  </a:lnTo>
                  <a:lnTo>
                    <a:pt x="530364" y="2389632"/>
                  </a:lnTo>
                  <a:close/>
                </a:path>
                <a:path w="1362710" h="4566285">
                  <a:moveTo>
                    <a:pt x="1191780" y="4194048"/>
                  </a:moveTo>
                  <a:lnTo>
                    <a:pt x="1190256" y="4192511"/>
                  </a:lnTo>
                  <a:lnTo>
                    <a:pt x="1178064" y="4204716"/>
                  </a:lnTo>
                  <a:lnTo>
                    <a:pt x="1191780" y="4194048"/>
                  </a:lnTo>
                  <a:close/>
                </a:path>
                <a:path w="1362710" h="4566285">
                  <a:moveTo>
                    <a:pt x="1251204" y="4262628"/>
                  </a:moveTo>
                  <a:lnTo>
                    <a:pt x="1249680" y="4261091"/>
                  </a:lnTo>
                  <a:lnTo>
                    <a:pt x="1242072" y="4264152"/>
                  </a:lnTo>
                  <a:lnTo>
                    <a:pt x="1242072" y="4265663"/>
                  </a:lnTo>
                  <a:lnTo>
                    <a:pt x="1251204" y="4262628"/>
                  </a:lnTo>
                  <a:close/>
                </a:path>
                <a:path w="1362710" h="4566285">
                  <a:moveTo>
                    <a:pt x="1348752" y="4472927"/>
                  </a:moveTo>
                  <a:lnTo>
                    <a:pt x="1339596" y="4477512"/>
                  </a:lnTo>
                  <a:lnTo>
                    <a:pt x="1341120" y="4479023"/>
                  </a:lnTo>
                  <a:lnTo>
                    <a:pt x="1348752" y="4474464"/>
                  </a:lnTo>
                  <a:lnTo>
                    <a:pt x="1348752" y="4472927"/>
                  </a:lnTo>
                  <a:close/>
                </a:path>
                <a:path w="1362710" h="4566285">
                  <a:moveTo>
                    <a:pt x="1362468" y="4561332"/>
                  </a:moveTo>
                  <a:lnTo>
                    <a:pt x="1342656" y="4564380"/>
                  </a:lnTo>
                  <a:lnTo>
                    <a:pt x="1344180" y="4565891"/>
                  </a:lnTo>
                  <a:lnTo>
                    <a:pt x="1362468" y="4562843"/>
                  </a:lnTo>
                  <a:lnTo>
                    <a:pt x="1362468" y="45613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19300" y="5041392"/>
              <a:ext cx="192024" cy="22555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956803" y="4338827"/>
              <a:ext cx="1187450" cy="1005840"/>
            </a:xfrm>
            <a:custGeom>
              <a:avLst/>
              <a:gdLst/>
              <a:ahLst/>
              <a:cxnLst/>
              <a:rect l="l" t="t" r="r" b="b"/>
              <a:pathLst>
                <a:path w="1187450" h="1005839">
                  <a:moveTo>
                    <a:pt x="57912" y="644652"/>
                  </a:moveTo>
                  <a:lnTo>
                    <a:pt x="21336" y="691896"/>
                  </a:lnTo>
                  <a:lnTo>
                    <a:pt x="3048" y="746760"/>
                  </a:lnTo>
                  <a:lnTo>
                    <a:pt x="0" y="804672"/>
                  </a:lnTo>
                  <a:lnTo>
                    <a:pt x="0" y="806196"/>
                  </a:lnTo>
                  <a:lnTo>
                    <a:pt x="13716" y="862584"/>
                  </a:lnTo>
                  <a:lnTo>
                    <a:pt x="41148" y="914400"/>
                  </a:lnTo>
                  <a:lnTo>
                    <a:pt x="42672" y="914400"/>
                  </a:lnTo>
                  <a:lnTo>
                    <a:pt x="15240" y="862584"/>
                  </a:lnTo>
                  <a:lnTo>
                    <a:pt x="1524" y="804672"/>
                  </a:lnTo>
                  <a:lnTo>
                    <a:pt x="4572" y="746760"/>
                  </a:lnTo>
                  <a:lnTo>
                    <a:pt x="4572" y="748284"/>
                  </a:lnTo>
                  <a:lnTo>
                    <a:pt x="5067" y="746760"/>
                  </a:lnTo>
                  <a:lnTo>
                    <a:pt x="22860" y="691896"/>
                  </a:lnTo>
                  <a:lnTo>
                    <a:pt x="57912" y="644652"/>
                  </a:lnTo>
                  <a:close/>
                </a:path>
                <a:path w="1187450" h="1005839">
                  <a:moveTo>
                    <a:pt x="111252" y="605028"/>
                  </a:moveTo>
                  <a:lnTo>
                    <a:pt x="70116" y="632460"/>
                  </a:lnTo>
                  <a:lnTo>
                    <a:pt x="71640" y="633996"/>
                  </a:lnTo>
                  <a:lnTo>
                    <a:pt x="111252" y="606564"/>
                  </a:lnTo>
                  <a:lnTo>
                    <a:pt x="111252" y="605028"/>
                  </a:lnTo>
                  <a:close/>
                </a:path>
                <a:path w="1187450" h="1005839">
                  <a:moveTo>
                    <a:pt x="169164" y="725424"/>
                  </a:moveTo>
                  <a:lnTo>
                    <a:pt x="134124" y="729996"/>
                  </a:lnTo>
                  <a:lnTo>
                    <a:pt x="134124" y="731532"/>
                  </a:lnTo>
                  <a:lnTo>
                    <a:pt x="169164" y="726960"/>
                  </a:lnTo>
                  <a:lnTo>
                    <a:pt x="169164" y="725424"/>
                  </a:lnTo>
                  <a:close/>
                </a:path>
                <a:path w="1187450" h="1005839">
                  <a:moveTo>
                    <a:pt x="179844" y="551700"/>
                  </a:moveTo>
                  <a:lnTo>
                    <a:pt x="178320" y="550176"/>
                  </a:lnTo>
                  <a:lnTo>
                    <a:pt x="169164" y="554748"/>
                  </a:lnTo>
                  <a:lnTo>
                    <a:pt x="129540" y="579120"/>
                  </a:lnTo>
                  <a:lnTo>
                    <a:pt x="97536" y="612648"/>
                  </a:lnTo>
                  <a:lnTo>
                    <a:pt x="99060" y="612648"/>
                  </a:lnTo>
                  <a:lnTo>
                    <a:pt x="129540" y="580644"/>
                  </a:lnTo>
                  <a:lnTo>
                    <a:pt x="169164" y="556260"/>
                  </a:lnTo>
                  <a:lnTo>
                    <a:pt x="179844" y="551700"/>
                  </a:lnTo>
                  <a:close/>
                </a:path>
                <a:path w="1187450" h="1005839">
                  <a:moveTo>
                    <a:pt x="181356" y="15240"/>
                  </a:moveTo>
                  <a:lnTo>
                    <a:pt x="56400" y="1524"/>
                  </a:lnTo>
                  <a:lnTo>
                    <a:pt x="54864" y="2298"/>
                  </a:lnTo>
                  <a:lnTo>
                    <a:pt x="54864" y="0"/>
                  </a:lnTo>
                  <a:lnTo>
                    <a:pt x="53340" y="0"/>
                  </a:lnTo>
                  <a:lnTo>
                    <a:pt x="53340" y="3048"/>
                  </a:lnTo>
                  <a:lnTo>
                    <a:pt x="50304" y="4572"/>
                  </a:lnTo>
                  <a:lnTo>
                    <a:pt x="51828" y="6108"/>
                  </a:lnTo>
                  <a:lnTo>
                    <a:pt x="56400" y="3048"/>
                  </a:lnTo>
                  <a:lnTo>
                    <a:pt x="178409" y="16446"/>
                  </a:lnTo>
                  <a:lnTo>
                    <a:pt x="148120" y="28841"/>
                  </a:lnTo>
                  <a:lnTo>
                    <a:pt x="26403" y="16967"/>
                  </a:lnTo>
                  <a:lnTo>
                    <a:pt x="28968" y="15252"/>
                  </a:lnTo>
                  <a:lnTo>
                    <a:pt x="24422" y="16776"/>
                  </a:lnTo>
                  <a:lnTo>
                    <a:pt x="22860" y="16764"/>
                  </a:lnTo>
                  <a:lnTo>
                    <a:pt x="27444" y="329184"/>
                  </a:lnTo>
                  <a:lnTo>
                    <a:pt x="28956" y="329184"/>
                  </a:lnTo>
                  <a:lnTo>
                    <a:pt x="24409" y="18313"/>
                  </a:lnTo>
                  <a:lnTo>
                    <a:pt x="149352" y="30492"/>
                  </a:lnTo>
                  <a:lnTo>
                    <a:pt x="181356" y="16764"/>
                  </a:lnTo>
                  <a:lnTo>
                    <a:pt x="181356" y="15240"/>
                  </a:lnTo>
                  <a:close/>
                </a:path>
                <a:path w="1187450" h="1005839">
                  <a:moveTo>
                    <a:pt x="188976" y="1004316"/>
                  </a:moveTo>
                  <a:lnTo>
                    <a:pt x="131064" y="987552"/>
                  </a:lnTo>
                  <a:lnTo>
                    <a:pt x="80772" y="957072"/>
                  </a:lnTo>
                  <a:lnTo>
                    <a:pt x="131064" y="989076"/>
                  </a:lnTo>
                  <a:lnTo>
                    <a:pt x="187452" y="1005840"/>
                  </a:lnTo>
                  <a:lnTo>
                    <a:pt x="188976" y="1004316"/>
                  </a:lnTo>
                  <a:close/>
                </a:path>
                <a:path w="1187450" h="1005839">
                  <a:moveTo>
                    <a:pt x="254520" y="534924"/>
                  </a:moveTo>
                  <a:lnTo>
                    <a:pt x="28956" y="329184"/>
                  </a:lnTo>
                  <a:lnTo>
                    <a:pt x="27444" y="330708"/>
                  </a:lnTo>
                  <a:lnTo>
                    <a:pt x="252996" y="536448"/>
                  </a:lnTo>
                  <a:lnTo>
                    <a:pt x="254520" y="534924"/>
                  </a:lnTo>
                  <a:close/>
                </a:path>
                <a:path w="1187450" h="1005839">
                  <a:moveTo>
                    <a:pt x="377952" y="129540"/>
                  </a:moveTo>
                  <a:lnTo>
                    <a:pt x="376440" y="128016"/>
                  </a:lnTo>
                  <a:lnTo>
                    <a:pt x="344436" y="143256"/>
                  </a:lnTo>
                  <a:lnTo>
                    <a:pt x="345948" y="144792"/>
                  </a:lnTo>
                  <a:lnTo>
                    <a:pt x="377952" y="129540"/>
                  </a:lnTo>
                  <a:close/>
                </a:path>
                <a:path w="1187450" h="1005839">
                  <a:moveTo>
                    <a:pt x="608076" y="582180"/>
                  </a:moveTo>
                  <a:lnTo>
                    <a:pt x="370344" y="179832"/>
                  </a:lnTo>
                  <a:lnTo>
                    <a:pt x="368820" y="179832"/>
                  </a:lnTo>
                  <a:lnTo>
                    <a:pt x="608076" y="583692"/>
                  </a:lnTo>
                  <a:lnTo>
                    <a:pt x="608076" y="582180"/>
                  </a:lnTo>
                  <a:close/>
                </a:path>
                <a:path w="1187450" h="1005839">
                  <a:moveTo>
                    <a:pt x="640092" y="568464"/>
                  </a:moveTo>
                  <a:lnTo>
                    <a:pt x="403860" y="164592"/>
                  </a:lnTo>
                  <a:lnTo>
                    <a:pt x="402336" y="166116"/>
                  </a:lnTo>
                  <a:lnTo>
                    <a:pt x="640092" y="569976"/>
                  </a:lnTo>
                  <a:lnTo>
                    <a:pt x="640092" y="568464"/>
                  </a:lnTo>
                  <a:close/>
                </a:path>
                <a:path w="1187450" h="1005839">
                  <a:moveTo>
                    <a:pt x="1158252" y="252984"/>
                  </a:moveTo>
                  <a:lnTo>
                    <a:pt x="1138428" y="252984"/>
                  </a:lnTo>
                  <a:lnTo>
                    <a:pt x="1121676" y="254508"/>
                  </a:lnTo>
                  <a:lnTo>
                    <a:pt x="1138428" y="254508"/>
                  </a:lnTo>
                  <a:lnTo>
                    <a:pt x="1158252" y="254508"/>
                  </a:lnTo>
                  <a:lnTo>
                    <a:pt x="1158252" y="252984"/>
                  </a:lnTo>
                  <a:close/>
                </a:path>
                <a:path w="1187450" h="1005839">
                  <a:moveTo>
                    <a:pt x="1185684" y="155448"/>
                  </a:moveTo>
                  <a:lnTo>
                    <a:pt x="1121676" y="164592"/>
                  </a:lnTo>
                  <a:lnTo>
                    <a:pt x="1121676" y="166116"/>
                  </a:lnTo>
                  <a:lnTo>
                    <a:pt x="1185684" y="156972"/>
                  </a:lnTo>
                  <a:lnTo>
                    <a:pt x="1185684" y="155448"/>
                  </a:lnTo>
                  <a:close/>
                </a:path>
                <a:path w="1187450" h="1005839">
                  <a:moveTo>
                    <a:pt x="1187196" y="156972"/>
                  </a:moveTo>
                  <a:lnTo>
                    <a:pt x="1185684" y="156972"/>
                  </a:lnTo>
                  <a:lnTo>
                    <a:pt x="1185684" y="158508"/>
                  </a:lnTo>
                  <a:lnTo>
                    <a:pt x="1187196" y="158508"/>
                  </a:lnTo>
                  <a:lnTo>
                    <a:pt x="1187196" y="156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891" y="4492752"/>
              <a:ext cx="809243" cy="4998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4555" y="4628387"/>
              <a:ext cx="231647" cy="26974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965947" y="4873751"/>
              <a:ext cx="481965" cy="471170"/>
            </a:xfrm>
            <a:custGeom>
              <a:avLst/>
              <a:gdLst/>
              <a:ahLst/>
              <a:cxnLst/>
              <a:rect l="l" t="t" r="r" b="b"/>
              <a:pathLst>
                <a:path w="481964" h="471170">
                  <a:moveTo>
                    <a:pt x="76200" y="414528"/>
                  </a:moveTo>
                  <a:lnTo>
                    <a:pt x="32004" y="361188"/>
                  </a:lnTo>
                  <a:lnTo>
                    <a:pt x="6108" y="297180"/>
                  </a:lnTo>
                  <a:lnTo>
                    <a:pt x="30480" y="361188"/>
                  </a:lnTo>
                  <a:lnTo>
                    <a:pt x="74676" y="414528"/>
                  </a:lnTo>
                  <a:lnTo>
                    <a:pt x="76200" y="414528"/>
                  </a:lnTo>
                  <a:close/>
                </a:path>
                <a:path w="481964" h="471170">
                  <a:moveTo>
                    <a:pt x="106680" y="76200"/>
                  </a:moveTo>
                  <a:lnTo>
                    <a:pt x="76200" y="89916"/>
                  </a:lnTo>
                  <a:lnTo>
                    <a:pt x="48768" y="109728"/>
                  </a:lnTo>
                  <a:lnTo>
                    <a:pt x="48768" y="111252"/>
                  </a:lnTo>
                  <a:lnTo>
                    <a:pt x="76200" y="91440"/>
                  </a:lnTo>
                  <a:lnTo>
                    <a:pt x="106680" y="76200"/>
                  </a:lnTo>
                  <a:close/>
                </a:path>
                <a:path w="481964" h="471170">
                  <a:moveTo>
                    <a:pt x="138684" y="448056"/>
                  </a:moveTo>
                  <a:lnTo>
                    <a:pt x="76200" y="414528"/>
                  </a:lnTo>
                  <a:lnTo>
                    <a:pt x="137160" y="448056"/>
                  </a:lnTo>
                  <a:lnTo>
                    <a:pt x="138684" y="448056"/>
                  </a:lnTo>
                  <a:close/>
                </a:path>
                <a:path w="481964" h="471170">
                  <a:moveTo>
                    <a:pt x="167652" y="158496"/>
                  </a:moveTo>
                  <a:lnTo>
                    <a:pt x="144780" y="158496"/>
                  </a:lnTo>
                  <a:lnTo>
                    <a:pt x="120396" y="166116"/>
                  </a:lnTo>
                  <a:lnTo>
                    <a:pt x="121920" y="167640"/>
                  </a:lnTo>
                  <a:lnTo>
                    <a:pt x="144780" y="160020"/>
                  </a:lnTo>
                  <a:lnTo>
                    <a:pt x="167652" y="160020"/>
                  </a:lnTo>
                  <a:lnTo>
                    <a:pt x="167652" y="158496"/>
                  </a:lnTo>
                  <a:close/>
                </a:path>
                <a:path w="481964" h="471170">
                  <a:moveTo>
                    <a:pt x="190500" y="54864"/>
                  </a:moveTo>
                  <a:lnTo>
                    <a:pt x="146304" y="56388"/>
                  </a:lnTo>
                  <a:lnTo>
                    <a:pt x="102108" y="70104"/>
                  </a:lnTo>
                  <a:lnTo>
                    <a:pt x="102108" y="71628"/>
                  </a:lnTo>
                  <a:lnTo>
                    <a:pt x="146304" y="57912"/>
                  </a:lnTo>
                  <a:lnTo>
                    <a:pt x="190500" y="56388"/>
                  </a:lnTo>
                  <a:lnTo>
                    <a:pt x="190500" y="54864"/>
                  </a:lnTo>
                  <a:close/>
                </a:path>
                <a:path w="481964" h="471170">
                  <a:moveTo>
                    <a:pt x="192036" y="262128"/>
                  </a:moveTo>
                  <a:lnTo>
                    <a:pt x="184772" y="231648"/>
                  </a:lnTo>
                  <a:lnTo>
                    <a:pt x="184505" y="230555"/>
                  </a:lnTo>
                  <a:lnTo>
                    <a:pt x="184416" y="231648"/>
                  </a:lnTo>
                  <a:lnTo>
                    <a:pt x="184416" y="230124"/>
                  </a:lnTo>
                  <a:lnTo>
                    <a:pt x="184505" y="230555"/>
                  </a:lnTo>
                  <a:lnTo>
                    <a:pt x="184543" y="230124"/>
                  </a:lnTo>
                  <a:lnTo>
                    <a:pt x="187464" y="198120"/>
                  </a:lnTo>
                  <a:lnTo>
                    <a:pt x="185940" y="198120"/>
                  </a:lnTo>
                  <a:lnTo>
                    <a:pt x="182892" y="231648"/>
                  </a:lnTo>
                  <a:lnTo>
                    <a:pt x="190512" y="262128"/>
                  </a:lnTo>
                  <a:lnTo>
                    <a:pt x="192036" y="262128"/>
                  </a:lnTo>
                  <a:close/>
                </a:path>
                <a:path w="481964" h="471170">
                  <a:moveTo>
                    <a:pt x="199656" y="355104"/>
                  </a:moveTo>
                  <a:lnTo>
                    <a:pt x="163080" y="361188"/>
                  </a:lnTo>
                  <a:lnTo>
                    <a:pt x="163080" y="362724"/>
                  </a:lnTo>
                  <a:lnTo>
                    <a:pt x="199656" y="356616"/>
                  </a:lnTo>
                  <a:lnTo>
                    <a:pt x="199656" y="355104"/>
                  </a:lnTo>
                  <a:close/>
                </a:path>
                <a:path w="481964" h="471170">
                  <a:moveTo>
                    <a:pt x="211836" y="384048"/>
                  </a:moveTo>
                  <a:lnTo>
                    <a:pt x="210312" y="382524"/>
                  </a:lnTo>
                  <a:lnTo>
                    <a:pt x="187452" y="388632"/>
                  </a:lnTo>
                  <a:lnTo>
                    <a:pt x="163068" y="388632"/>
                  </a:lnTo>
                  <a:lnTo>
                    <a:pt x="163068" y="390156"/>
                  </a:lnTo>
                  <a:lnTo>
                    <a:pt x="187452" y="390156"/>
                  </a:lnTo>
                  <a:lnTo>
                    <a:pt x="211836" y="384048"/>
                  </a:lnTo>
                  <a:close/>
                </a:path>
                <a:path w="481964" h="471170">
                  <a:moveTo>
                    <a:pt x="237756" y="309372"/>
                  </a:moveTo>
                  <a:lnTo>
                    <a:pt x="210324" y="289560"/>
                  </a:lnTo>
                  <a:lnTo>
                    <a:pt x="211848" y="289560"/>
                  </a:lnTo>
                  <a:lnTo>
                    <a:pt x="192036" y="262128"/>
                  </a:lnTo>
                  <a:lnTo>
                    <a:pt x="192036" y="263652"/>
                  </a:lnTo>
                  <a:lnTo>
                    <a:pt x="210324" y="291084"/>
                  </a:lnTo>
                  <a:lnTo>
                    <a:pt x="237756" y="310896"/>
                  </a:lnTo>
                  <a:lnTo>
                    <a:pt x="237756" y="309372"/>
                  </a:lnTo>
                  <a:close/>
                </a:path>
                <a:path w="481964" h="471170">
                  <a:moveTo>
                    <a:pt x="240792" y="89928"/>
                  </a:moveTo>
                  <a:lnTo>
                    <a:pt x="173736" y="68592"/>
                  </a:lnTo>
                  <a:lnTo>
                    <a:pt x="140208" y="68580"/>
                  </a:lnTo>
                  <a:lnTo>
                    <a:pt x="106680" y="76200"/>
                  </a:lnTo>
                  <a:lnTo>
                    <a:pt x="106680" y="77724"/>
                  </a:lnTo>
                  <a:lnTo>
                    <a:pt x="140208" y="70104"/>
                  </a:lnTo>
                  <a:lnTo>
                    <a:pt x="173736" y="70104"/>
                  </a:lnTo>
                  <a:lnTo>
                    <a:pt x="240792" y="89928"/>
                  </a:lnTo>
                  <a:close/>
                </a:path>
                <a:path w="481964" h="471170">
                  <a:moveTo>
                    <a:pt x="310896" y="114312"/>
                  </a:moveTo>
                  <a:lnTo>
                    <a:pt x="257556" y="74688"/>
                  </a:lnTo>
                  <a:lnTo>
                    <a:pt x="256032" y="74688"/>
                  </a:lnTo>
                  <a:lnTo>
                    <a:pt x="192024" y="54876"/>
                  </a:lnTo>
                  <a:lnTo>
                    <a:pt x="190500" y="56400"/>
                  </a:lnTo>
                  <a:lnTo>
                    <a:pt x="256032" y="76212"/>
                  </a:lnTo>
                  <a:lnTo>
                    <a:pt x="310896" y="114312"/>
                  </a:lnTo>
                  <a:close/>
                </a:path>
                <a:path w="481964" h="471170">
                  <a:moveTo>
                    <a:pt x="339864" y="281952"/>
                  </a:moveTo>
                  <a:lnTo>
                    <a:pt x="324624" y="214896"/>
                  </a:lnTo>
                  <a:lnTo>
                    <a:pt x="289572" y="155460"/>
                  </a:lnTo>
                  <a:lnTo>
                    <a:pt x="236232" y="109740"/>
                  </a:lnTo>
                  <a:lnTo>
                    <a:pt x="234708" y="109740"/>
                  </a:lnTo>
                  <a:lnTo>
                    <a:pt x="167652" y="88404"/>
                  </a:lnTo>
                  <a:lnTo>
                    <a:pt x="94488" y="99060"/>
                  </a:lnTo>
                  <a:lnTo>
                    <a:pt x="38100" y="138684"/>
                  </a:lnTo>
                  <a:lnTo>
                    <a:pt x="7632" y="196596"/>
                  </a:lnTo>
                  <a:lnTo>
                    <a:pt x="0" y="262128"/>
                  </a:lnTo>
                  <a:lnTo>
                    <a:pt x="0" y="263652"/>
                  </a:lnTo>
                  <a:lnTo>
                    <a:pt x="6108" y="297180"/>
                  </a:lnTo>
                  <a:lnTo>
                    <a:pt x="1727" y="263652"/>
                  </a:lnTo>
                  <a:lnTo>
                    <a:pt x="1625" y="262839"/>
                  </a:lnTo>
                  <a:lnTo>
                    <a:pt x="1524" y="263652"/>
                  </a:lnTo>
                  <a:lnTo>
                    <a:pt x="1524" y="262128"/>
                  </a:lnTo>
                  <a:lnTo>
                    <a:pt x="1625" y="262839"/>
                  </a:lnTo>
                  <a:lnTo>
                    <a:pt x="1701" y="262128"/>
                  </a:lnTo>
                  <a:lnTo>
                    <a:pt x="9156" y="196596"/>
                  </a:lnTo>
                  <a:lnTo>
                    <a:pt x="39624" y="140208"/>
                  </a:lnTo>
                  <a:lnTo>
                    <a:pt x="96012" y="100584"/>
                  </a:lnTo>
                  <a:lnTo>
                    <a:pt x="167652" y="89916"/>
                  </a:lnTo>
                  <a:lnTo>
                    <a:pt x="234708" y="111264"/>
                  </a:lnTo>
                  <a:lnTo>
                    <a:pt x="288048" y="155460"/>
                  </a:lnTo>
                  <a:lnTo>
                    <a:pt x="323100" y="214896"/>
                  </a:lnTo>
                  <a:lnTo>
                    <a:pt x="338340" y="281952"/>
                  </a:lnTo>
                  <a:lnTo>
                    <a:pt x="336816" y="315480"/>
                  </a:lnTo>
                  <a:lnTo>
                    <a:pt x="318528" y="377964"/>
                  </a:lnTo>
                  <a:lnTo>
                    <a:pt x="275856" y="426732"/>
                  </a:lnTo>
                  <a:lnTo>
                    <a:pt x="207276" y="454164"/>
                  </a:lnTo>
                  <a:lnTo>
                    <a:pt x="172224" y="455688"/>
                  </a:lnTo>
                  <a:lnTo>
                    <a:pt x="138684" y="448056"/>
                  </a:lnTo>
                  <a:lnTo>
                    <a:pt x="172224" y="457200"/>
                  </a:lnTo>
                  <a:lnTo>
                    <a:pt x="207276" y="455688"/>
                  </a:lnTo>
                  <a:lnTo>
                    <a:pt x="275856" y="428256"/>
                  </a:lnTo>
                  <a:lnTo>
                    <a:pt x="277380" y="428256"/>
                  </a:lnTo>
                  <a:lnTo>
                    <a:pt x="320052" y="379488"/>
                  </a:lnTo>
                  <a:lnTo>
                    <a:pt x="338340" y="317004"/>
                  </a:lnTo>
                  <a:lnTo>
                    <a:pt x="338340" y="315480"/>
                  </a:lnTo>
                  <a:lnTo>
                    <a:pt x="339864" y="281952"/>
                  </a:lnTo>
                  <a:close/>
                </a:path>
                <a:path w="481964" h="471170">
                  <a:moveTo>
                    <a:pt x="341376" y="22860"/>
                  </a:moveTo>
                  <a:lnTo>
                    <a:pt x="303276" y="7620"/>
                  </a:lnTo>
                  <a:lnTo>
                    <a:pt x="266712" y="12"/>
                  </a:lnTo>
                  <a:lnTo>
                    <a:pt x="265188" y="12"/>
                  </a:lnTo>
                  <a:lnTo>
                    <a:pt x="216420" y="1524"/>
                  </a:lnTo>
                  <a:lnTo>
                    <a:pt x="169176" y="15240"/>
                  </a:lnTo>
                  <a:lnTo>
                    <a:pt x="160020" y="19824"/>
                  </a:lnTo>
                  <a:lnTo>
                    <a:pt x="160020" y="21348"/>
                  </a:lnTo>
                  <a:lnTo>
                    <a:pt x="170688" y="16776"/>
                  </a:lnTo>
                  <a:lnTo>
                    <a:pt x="169176" y="16776"/>
                  </a:lnTo>
                  <a:lnTo>
                    <a:pt x="211836" y="6108"/>
                  </a:lnTo>
                  <a:lnTo>
                    <a:pt x="189255" y="10947"/>
                  </a:lnTo>
                  <a:lnTo>
                    <a:pt x="216420" y="3060"/>
                  </a:lnTo>
                  <a:lnTo>
                    <a:pt x="265188" y="1536"/>
                  </a:lnTo>
                  <a:lnTo>
                    <a:pt x="266712" y="1536"/>
                  </a:lnTo>
                  <a:lnTo>
                    <a:pt x="303276" y="9144"/>
                  </a:lnTo>
                  <a:lnTo>
                    <a:pt x="341376" y="24384"/>
                  </a:lnTo>
                  <a:lnTo>
                    <a:pt x="341376" y="22860"/>
                  </a:lnTo>
                  <a:close/>
                </a:path>
                <a:path w="481964" h="471170">
                  <a:moveTo>
                    <a:pt x="358152" y="251472"/>
                  </a:moveTo>
                  <a:lnTo>
                    <a:pt x="336816" y="185940"/>
                  </a:lnTo>
                  <a:lnTo>
                    <a:pt x="297180" y="131076"/>
                  </a:lnTo>
                  <a:lnTo>
                    <a:pt x="297180" y="129552"/>
                  </a:lnTo>
                  <a:lnTo>
                    <a:pt x="240792" y="89928"/>
                  </a:lnTo>
                  <a:lnTo>
                    <a:pt x="295656" y="131076"/>
                  </a:lnTo>
                  <a:lnTo>
                    <a:pt x="335280" y="187464"/>
                  </a:lnTo>
                  <a:lnTo>
                    <a:pt x="358152" y="251472"/>
                  </a:lnTo>
                  <a:close/>
                </a:path>
                <a:path w="481964" h="471170">
                  <a:moveTo>
                    <a:pt x="362712" y="300240"/>
                  </a:moveTo>
                  <a:lnTo>
                    <a:pt x="358152" y="251472"/>
                  </a:lnTo>
                  <a:lnTo>
                    <a:pt x="361188" y="300240"/>
                  </a:lnTo>
                  <a:lnTo>
                    <a:pt x="353568" y="347484"/>
                  </a:lnTo>
                  <a:lnTo>
                    <a:pt x="333756" y="391680"/>
                  </a:lnTo>
                  <a:lnTo>
                    <a:pt x="304800" y="428256"/>
                  </a:lnTo>
                  <a:lnTo>
                    <a:pt x="265176" y="455688"/>
                  </a:lnTo>
                  <a:lnTo>
                    <a:pt x="213360" y="469404"/>
                  </a:lnTo>
                  <a:lnTo>
                    <a:pt x="178308" y="469404"/>
                  </a:lnTo>
                  <a:lnTo>
                    <a:pt x="178308" y="470916"/>
                  </a:lnTo>
                  <a:lnTo>
                    <a:pt x="214871" y="470916"/>
                  </a:lnTo>
                  <a:lnTo>
                    <a:pt x="231648" y="467880"/>
                  </a:lnTo>
                  <a:lnTo>
                    <a:pt x="233184" y="467398"/>
                  </a:lnTo>
                  <a:lnTo>
                    <a:pt x="233184" y="467868"/>
                  </a:lnTo>
                  <a:lnTo>
                    <a:pt x="280416" y="455688"/>
                  </a:lnTo>
                  <a:lnTo>
                    <a:pt x="309372" y="438924"/>
                  </a:lnTo>
                  <a:lnTo>
                    <a:pt x="309372" y="437400"/>
                  </a:lnTo>
                  <a:lnTo>
                    <a:pt x="280416" y="454164"/>
                  </a:lnTo>
                  <a:lnTo>
                    <a:pt x="250494" y="461886"/>
                  </a:lnTo>
                  <a:lnTo>
                    <a:pt x="265176" y="457212"/>
                  </a:lnTo>
                  <a:lnTo>
                    <a:pt x="304800" y="429780"/>
                  </a:lnTo>
                  <a:lnTo>
                    <a:pt x="335280" y="391680"/>
                  </a:lnTo>
                  <a:lnTo>
                    <a:pt x="355104" y="347484"/>
                  </a:lnTo>
                  <a:lnTo>
                    <a:pt x="362712" y="300240"/>
                  </a:lnTo>
                  <a:close/>
                </a:path>
                <a:path w="481964" h="471170">
                  <a:moveTo>
                    <a:pt x="384048" y="294144"/>
                  </a:moveTo>
                  <a:lnTo>
                    <a:pt x="377952" y="228612"/>
                  </a:lnTo>
                  <a:lnTo>
                    <a:pt x="353568" y="166128"/>
                  </a:lnTo>
                  <a:lnTo>
                    <a:pt x="310896" y="114312"/>
                  </a:lnTo>
                  <a:lnTo>
                    <a:pt x="352044" y="167652"/>
                  </a:lnTo>
                  <a:lnTo>
                    <a:pt x="352044" y="166128"/>
                  </a:lnTo>
                  <a:lnTo>
                    <a:pt x="376428" y="228612"/>
                  </a:lnTo>
                  <a:lnTo>
                    <a:pt x="382524" y="294144"/>
                  </a:lnTo>
                  <a:lnTo>
                    <a:pt x="377952" y="335292"/>
                  </a:lnTo>
                  <a:lnTo>
                    <a:pt x="362712" y="374916"/>
                  </a:lnTo>
                  <a:lnTo>
                    <a:pt x="338328" y="411492"/>
                  </a:lnTo>
                  <a:lnTo>
                    <a:pt x="339852" y="411492"/>
                  </a:lnTo>
                  <a:lnTo>
                    <a:pt x="364236" y="376440"/>
                  </a:lnTo>
                  <a:lnTo>
                    <a:pt x="379476" y="335292"/>
                  </a:lnTo>
                  <a:lnTo>
                    <a:pt x="384048" y="294144"/>
                  </a:lnTo>
                  <a:close/>
                </a:path>
                <a:path w="481964" h="471170">
                  <a:moveTo>
                    <a:pt x="385572" y="67056"/>
                  </a:moveTo>
                  <a:lnTo>
                    <a:pt x="358140" y="44196"/>
                  </a:lnTo>
                  <a:lnTo>
                    <a:pt x="358140" y="42672"/>
                  </a:lnTo>
                  <a:lnTo>
                    <a:pt x="326136" y="24384"/>
                  </a:lnTo>
                  <a:lnTo>
                    <a:pt x="291084" y="12192"/>
                  </a:lnTo>
                  <a:lnTo>
                    <a:pt x="256032" y="4584"/>
                  </a:lnTo>
                  <a:lnTo>
                    <a:pt x="211836" y="6108"/>
                  </a:lnTo>
                  <a:lnTo>
                    <a:pt x="256032" y="6108"/>
                  </a:lnTo>
                  <a:lnTo>
                    <a:pt x="291084" y="13716"/>
                  </a:lnTo>
                  <a:lnTo>
                    <a:pt x="324612" y="25908"/>
                  </a:lnTo>
                  <a:lnTo>
                    <a:pt x="356616" y="44196"/>
                  </a:lnTo>
                  <a:lnTo>
                    <a:pt x="385572" y="67056"/>
                  </a:lnTo>
                  <a:close/>
                </a:path>
                <a:path w="481964" h="471170">
                  <a:moveTo>
                    <a:pt x="431292" y="123444"/>
                  </a:moveTo>
                  <a:lnTo>
                    <a:pt x="385572" y="67056"/>
                  </a:lnTo>
                  <a:lnTo>
                    <a:pt x="384048" y="67056"/>
                  </a:lnTo>
                  <a:lnTo>
                    <a:pt x="431292" y="123444"/>
                  </a:lnTo>
                  <a:close/>
                </a:path>
                <a:path w="481964" h="471170">
                  <a:moveTo>
                    <a:pt x="481584" y="249936"/>
                  </a:moveTo>
                  <a:lnTo>
                    <a:pt x="477012" y="210312"/>
                  </a:lnTo>
                  <a:lnTo>
                    <a:pt x="467868" y="172212"/>
                  </a:lnTo>
                  <a:lnTo>
                    <a:pt x="452628" y="135636"/>
                  </a:lnTo>
                  <a:lnTo>
                    <a:pt x="431292" y="100584"/>
                  </a:lnTo>
                  <a:lnTo>
                    <a:pt x="406908" y="70104"/>
                  </a:lnTo>
                  <a:lnTo>
                    <a:pt x="376428" y="44196"/>
                  </a:lnTo>
                  <a:lnTo>
                    <a:pt x="376428" y="42672"/>
                  </a:lnTo>
                  <a:lnTo>
                    <a:pt x="341376" y="22860"/>
                  </a:lnTo>
                  <a:lnTo>
                    <a:pt x="374904" y="44196"/>
                  </a:lnTo>
                  <a:lnTo>
                    <a:pt x="405384" y="71628"/>
                  </a:lnTo>
                  <a:lnTo>
                    <a:pt x="405384" y="70104"/>
                  </a:lnTo>
                  <a:lnTo>
                    <a:pt x="431292" y="102108"/>
                  </a:lnTo>
                  <a:lnTo>
                    <a:pt x="429768" y="102108"/>
                  </a:lnTo>
                  <a:lnTo>
                    <a:pt x="451104" y="135636"/>
                  </a:lnTo>
                  <a:lnTo>
                    <a:pt x="466344" y="172212"/>
                  </a:lnTo>
                  <a:lnTo>
                    <a:pt x="475488" y="210312"/>
                  </a:lnTo>
                  <a:lnTo>
                    <a:pt x="480060" y="249936"/>
                  </a:lnTo>
                  <a:lnTo>
                    <a:pt x="477012" y="288036"/>
                  </a:lnTo>
                  <a:lnTo>
                    <a:pt x="467868" y="326136"/>
                  </a:lnTo>
                  <a:lnTo>
                    <a:pt x="452628" y="361188"/>
                  </a:lnTo>
                  <a:lnTo>
                    <a:pt x="428244" y="393192"/>
                  </a:lnTo>
                  <a:lnTo>
                    <a:pt x="397764" y="422148"/>
                  </a:lnTo>
                  <a:lnTo>
                    <a:pt x="385114" y="429387"/>
                  </a:lnTo>
                  <a:lnTo>
                    <a:pt x="396240" y="422148"/>
                  </a:lnTo>
                  <a:lnTo>
                    <a:pt x="422160" y="396240"/>
                  </a:lnTo>
                  <a:lnTo>
                    <a:pt x="443484" y="365760"/>
                  </a:lnTo>
                  <a:lnTo>
                    <a:pt x="457212" y="333756"/>
                  </a:lnTo>
                  <a:lnTo>
                    <a:pt x="457212" y="332232"/>
                  </a:lnTo>
                  <a:lnTo>
                    <a:pt x="466344" y="297180"/>
                  </a:lnTo>
                  <a:lnTo>
                    <a:pt x="469392" y="260604"/>
                  </a:lnTo>
                  <a:lnTo>
                    <a:pt x="460260" y="188976"/>
                  </a:lnTo>
                  <a:lnTo>
                    <a:pt x="431292" y="123444"/>
                  </a:lnTo>
                  <a:lnTo>
                    <a:pt x="429768" y="123444"/>
                  </a:lnTo>
                  <a:lnTo>
                    <a:pt x="458736" y="190500"/>
                  </a:lnTo>
                  <a:lnTo>
                    <a:pt x="458736" y="188976"/>
                  </a:lnTo>
                  <a:lnTo>
                    <a:pt x="467868" y="260604"/>
                  </a:lnTo>
                  <a:lnTo>
                    <a:pt x="455676" y="332232"/>
                  </a:lnTo>
                  <a:lnTo>
                    <a:pt x="420636" y="394716"/>
                  </a:lnTo>
                  <a:lnTo>
                    <a:pt x="364236" y="440436"/>
                  </a:lnTo>
                  <a:lnTo>
                    <a:pt x="310896" y="458724"/>
                  </a:lnTo>
                  <a:lnTo>
                    <a:pt x="265176" y="460248"/>
                  </a:lnTo>
                  <a:lnTo>
                    <a:pt x="265176" y="461772"/>
                  </a:lnTo>
                  <a:lnTo>
                    <a:pt x="310896" y="460248"/>
                  </a:lnTo>
                  <a:lnTo>
                    <a:pt x="312420" y="460248"/>
                  </a:lnTo>
                  <a:lnTo>
                    <a:pt x="356616" y="446532"/>
                  </a:lnTo>
                  <a:lnTo>
                    <a:pt x="365772" y="441972"/>
                  </a:lnTo>
                  <a:lnTo>
                    <a:pt x="399288" y="423672"/>
                  </a:lnTo>
                  <a:lnTo>
                    <a:pt x="429768" y="394716"/>
                  </a:lnTo>
                  <a:lnTo>
                    <a:pt x="452628" y="362712"/>
                  </a:lnTo>
                  <a:lnTo>
                    <a:pt x="469392" y="326136"/>
                  </a:lnTo>
                  <a:lnTo>
                    <a:pt x="478536" y="288036"/>
                  </a:lnTo>
                  <a:lnTo>
                    <a:pt x="481584" y="2499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45208" y="5029199"/>
              <a:ext cx="199643" cy="23012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802879" y="3427475"/>
              <a:ext cx="1199515" cy="1888489"/>
            </a:xfrm>
            <a:custGeom>
              <a:avLst/>
              <a:gdLst/>
              <a:ahLst/>
              <a:cxnLst/>
              <a:rect l="l" t="t" r="r" b="b"/>
              <a:pathLst>
                <a:path w="1199514" h="1888489">
                  <a:moveTo>
                    <a:pt x="152400" y="911352"/>
                  </a:moveTo>
                  <a:lnTo>
                    <a:pt x="151117" y="910805"/>
                  </a:lnTo>
                  <a:lnTo>
                    <a:pt x="151117" y="912329"/>
                  </a:lnTo>
                  <a:lnTo>
                    <a:pt x="146316" y="915936"/>
                  </a:lnTo>
                  <a:lnTo>
                    <a:pt x="101079" y="921956"/>
                  </a:lnTo>
                  <a:lnTo>
                    <a:pt x="77736" y="920496"/>
                  </a:lnTo>
                  <a:lnTo>
                    <a:pt x="58966" y="911834"/>
                  </a:lnTo>
                  <a:lnTo>
                    <a:pt x="62484" y="908316"/>
                  </a:lnTo>
                  <a:lnTo>
                    <a:pt x="108204" y="902208"/>
                  </a:lnTo>
                  <a:lnTo>
                    <a:pt x="131064" y="903732"/>
                  </a:lnTo>
                  <a:lnTo>
                    <a:pt x="151117" y="912329"/>
                  </a:lnTo>
                  <a:lnTo>
                    <a:pt x="151117" y="910805"/>
                  </a:lnTo>
                  <a:lnTo>
                    <a:pt x="131064" y="902208"/>
                  </a:lnTo>
                  <a:lnTo>
                    <a:pt x="108204" y="900684"/>
                  </a:lnTo>
                  <a:lnTo>
                    <a:pt x="62484" y="906780"/>
                  </a:lnTo>
                  <a:lnTo>
                    <a:pt x="56388" y="911352"/>
                  </a:lnTo>
                  <a:lnTo>
                    <a:pt x="57150" y="912126"/>
                  </a:lnTo>
                  <a:lnTo>
                    <a:pt x="56400" y="912876"/>
                  </a:lnTo>
                  <a:lnTo>
                    <a:pt x="77736" y="922020"/>
                  </a:lnTo>
                  <a:lnTo>
                    <a:pt x="102120" y="923544"/>
                  </a:lnTo>
                  <a:lnTo>
                    <a:pt x="113169" y="922020"/>
                  </a:lnTo>
                  <a:lnTo>
                    <a:pt x="146316" y="917448"/>
                  </a:lnTo>
                  <a:lnTo>
                    <a:pt x="151345" y="912431"/>
                  </a:lnTo>
                  <a:lnTo>
                    <a:pt x="152400" y="912876"/>
                  </a:lnTo>
                  <a:lnTo>
                    <a:pt x="152400" y="911377"/>
                  </a:lnTo>
                  <a:close/>
                </a:path>
                <a:path w="1199514" h="1888489">
                  <a:moveTo>
                    <a:pt x="181368" y="1239012"/>
                  </a:moveTo>
                  <a:lnTo>
                    <a:pt x="137172" y="1246632"/>
                  </a:lnTo>
                  <a:lnTo>
                    <a:pt x="89928" y="1246632"/>
                  </a:lnTo>
                  <a:lnTo>
                    <a:pt x="44208" y="1243584"/>
                  </a:lnTo>
                  <a:lnTo>
                    <a:pt x="45732" y="1243584"/>
                  </a:lnTo>
                  <a:lnTo>
                    <a:pt x="22872" y="1237488"/>
                  </a:lnTo>
                  <a:lnTo>
                    <a:pt x="12204" y="1234440"/>
                  </a:lnTo>
                  <a:lnTo>
                    <a:pt x="4584" y="1225308"/>
                  </a:lnTo>
                  <a:lnTo>
                    <a:pt x="4584" y="1226820"/>
                  </a:lnTo>
                  <a:lnTo>
                    <a:pt x="10680" y="1234440"/>
                  </a:lnTo>
                  <a:lnTo>
                    <a:pt x="12204" y="1235964"/>
                  </a:lnTo>
                  <a:lnTo>
                    <a:pt x="44208" y="1245108"/>
                  </a:lnTo>
                  <a:lnTo>
                    <a:pt x="89928" y="1248156"/>
                  </a:lnTo>
                  <a:lnTo>
                    <a:pt x="137172" y="1248156"/>
                  </a:lnTo>
                  <a:lnTo>
                    <a:pt x="146011" y="1246632"/>
                  </a:lnTo>
                  <a:lnTo>
                    <a:pt x="181368" y="1240536"/>
                  </a:lnTo>
                  <a:lnTo>
                    <a:pt x="181368" y="1239012"/>
                  </a:lnTo>
                  <a:close/>
                </a:path>
                <a:path w="1199514" h="1888489">
                  <a:moveTo>
                    <a:pt x="208788" y="909828"/>
                  </a:moveTo>
                  <a:lnTo>
                    <a:pt x="199644" y="900684"/>
                  </a:lnTo>
                  <a:lnTo>
                    <a:pt x="187452" y="896112"/>
                  </a:lnTo>
                  <a:lnTo>
                    <a:pt x="160020" y="890016"/>
                  </a:lnTo>
                  <a:lnTo>
                    <a:pt x="103632" y="888492"/>
                  </a:lnTo>
                  <a:lnTo>
                    <a:pt x="50292" y="891540"/>
                  </a:lnTo>
                  <a:lnTo>
                    <a:pt x="22860" y="897636"/>
                  </a:lnTo>
                  <a:lnTo>
                    <a:pt x="9144" y="903732"/>
                  </a:lnTo>
                  <a:lnTo>
                    <a:pt x="0" y="912876"/>
                  </a:lnTo>
                  <a:lnTo>
                    <a:pt x="4572" y="1225308"/>
                  </a:lnTo>
                  <a:lnTo>
                    <a:pt x="6096" y="1225308"/>
                  </a:lnTo>
                  <a:lnTo>
                    <a:pt x="1562" y="914742"/>
                  </a:lnTo>
                  <a:lnTo>
                    <a:pt x="7632" y="922020"/>
                  </a:lnTo>
                  <a:lnTo>
                    <a:pt x="18300" y="926592"/>
                  </a:lnTo>
                  <a:lnTo>
                    <a:pt x="41160" y="931164"/>
                  </a:lnTo>
                  <a:lnTo>
                    <a:pt x="86880" y="935736"/>
                  </a:lnTo>
                  <a:lnTo>
                    <a:pt x="132600" y="935736"/>
                  </a:lnTo>
                  <a:lnTo>
                    <a:pt x="141439" y="934212"/>
                  </a:lnTo>
                  <a:lnTo>
                    <a:pt x="176796" y="928116"/>
                  </a:lnTo>
                  <a:lnTo>
                    <a:pt x="182892" y="926592"/>
                  </a:lnTo>
                  <a:lnTo>
                    <a:pt x="176796" y="926592"/>
                  </a:lnTo>
                  <a:lnTo>
                    <a:pt x="132600" y="934212"/>
                  </a:lnTo>
                  <a:lnTo>
                    <a:pt x="86880" y="934212"/>
                  </a:lnTo>
                  <a:lnTo>
                    <a:pt x="41160" y="929640"/>
                  </a:lnTo>
                  <a:lnTo>
                    <a:pt x="19824" y="925068"/>
                  </a:lnTo>
                  <a:lnTo>
                    <a:pt x="9156" y="920496"/>
                  </a:lnTo>
                  <a:lnTo>
                    <a:pt x="1536" y="912876"/>
                  </a:lnTo>
                  <a:lnTo>
                    <a:pt x="10668" y="903732"/>
                  </a:lnTo>
                  <a:lnTo>
                    <a:pt x="22860" y="899160"/>
                  </a:lnTo>
                  <a:lnTo>
                    <a:pt x="50292" y="893064"/>
                  </a:lnTo>
                  <a:lnTo>
                    <a:pt x="103632" y="890016"/>
                  </a:lnTo>
                  <a:lnTo>
                    <a:pt x="160020" y="891540"/>
                  </a:lnTo>
                  <a:lnTo>
                    <a:pt x="185928" y="897636"/>
                  </a:lnTo>
                  <a:lnTo>
                    <a:pt x="198120" y="902208"/>
                  </a:lnTo>
                  <a:lnTo>
                    <a:pt x="198120" y="900684"/>
                  </a:lnTo>
                  <a:lnTo>
                    <a:pt x="206781" y="910793"/>
                  </a:lnTo>
                  <a:lnTo>
                    <a:pt x="204228" y="915924"/>
                  </a:lnTo>
                  <a:lnTo>
                    <a:pt x="205752" y="917460"/>
                  </a:lnTo>
                  <a:lnTo>
                    <a:pt x="208788" y="911352"/>
                  </a:lnTo>
                  <a:lnTo>
                    <a:pt x="208026" y="910590"/>
                  </a:lnTo>
                  <a:lnTo>
                    <a:pt x="208788" y="909828"/>
                  </a:lnTo>
                  <a:close/>
                </a:path>
                <a:path w="1199514" h="1888489">
                  <a:moveTo>
                    <a:pt x="483108" y="1036320"/>
                  </a:moveTo>
                  <a:lnTo>
                    <a:pt x="432816" y="990600"/>
                  </a:lnTo>
                  <a:lnTo>
                    <a:pt x="431292" y="990600"/>
                  </a:lnTo>
                  <a:lnTo>
                    <a:pt x="370332" y="957072"/>
                  </a:lnTo>
                  <a:lnTo>
                    <a:pt x="303276" y="940308"/>
                  </a:lnTo>
                  <a:lnTo>
                    <a:pt x="303276" y="941832"/>
                  </a:lnTo>
                  <a:lnTo>
                    <a:pt x="370332" y="958596"/>
                  </a:lnTo>
                  <a:lnTo>
                    <a:pt x="431292" y="992124"/>
                  </a:lnTo>
                  <a:lnTo>
                    <a:pt x="483108" y="1036320"/>
                  </a:lnTo>
                  <a:close/>
                </a:path>
                <a:path w="1199514" h="1888489">
                  <a:moveTo>
                    <a:pt x="524256" y="1091184"/>
                  </a:moveTo>
                  <a:lnTo>
                    <a:pt x="483108" y="1036320"/>
                  </a:lnTo>
                  <a:lnTo>
                    <a:pt x="522732" y="1091184"/>
                  </a:lnTo>
                  <a:lnTo>
                    <a:pt x="524256" y="1091184"/>
                  </a:lnTo>
                  <a:close/>
                </a:path>
                <a:path w="1199514" h="1888489">
                  <a:moveTo>
                    <a:pt x="557784" y="1075944"/>
                  </a:moveTo>
                  <a:lnTo>
                    <a:pt x="516636" y="1021080"/>
                  </a:lnTo>
                  <a:lnTo>
                    <a:pt x="464820" y="975360"/>
                  </a:lnTo>
                  <a:lnTo>
                    <a:pt x="403860" y="943356"/>
                  </a:lnTo>
                  <a:lnTo>
                    <a:pt x="335280" y="926592"/>
                  </a:lnTo>
                  <a:lnTo>
                    <a:pt x="335280" y="928116"/>
                  </a:lnTo>
                  <a:lnTo>
                    <a:pt x="402336" y="944880"/>
                  </a:lnTo>
                  <a:lnTo>
                    <a:pt x="463296" y="976884"/>
                  </a:lnTo>
                  <a:lnTo>
                    <a:pt x="515112" y="1022604"/>
                  </a:lnTo>
                  <a:lnTo>
                    <a:pt x="556260" y="1077468"/>
                  </a:lnTo>
                  <a:lnTo>
                    <a:pt x="557784" y="1075944"/>
                  </a:lnTo>
                  <a:close/>
                </a:path>
                <a:path w="1199514" h="1888489">
                  <a:moveTo>
                    <a:pt x="569988" y="1860804"/>
                  </a:moveTo>
                  <a:lnTo>
                    <a:pt x="548652" y="1876044"/>
                  </a:lnTo>
                  <a:lnTo>
                    <a:pt x="528840" y="1886712"/>
                  </a:lnTo>
                  <a:lnTo>
                    <a:pt x="528840" y="1888236"/>
                  </a:lnTo>
                  <a:lnTo>
                    <a:pt x="550176" y="1877568"/>
                  </a:lnTo>
                  <a:lnTo>
                    <a:pt x="569988" y="1862328"/>
                  </a:lnTo>
                  <a:lnTo>
                    <a:pt x="569988" y="1860804"/>
                  </a:lnTo>
                  <a:close/>
                </a:path>
                <a:path w="1199514" h="1888489">
                  <a:moveTo>
                    <a:pt x="641616" y="1680972"/>
                  </a:moveTo>
                  <a:lnTo>
                    <a:pt x="627900" y="1615440"/>
                  </a:lnTo>
                  <a:lnTo>
                    <a:pt x="626376" y="1613916"/>
                  </a:lnTo>
                  <a:lnTo>
                    <a:pt x="597420" y="1554480"/>
                  </a:lnTo>
                  <a:lnTo>
                    <a:pt x="553224" y="1504188"/>
                  </a:lnTo>
                  <a:lnTo>
                    <a:pt x="553224" y="1502664"/>
                  </a:lnTo>
                  <a:lnTo>
                    <a:pt x="551700" y="1502664"/>
                  </a:lnTo>
                  <a:lnTo>
                    <a:pt x="495312" y="1466088"/>
                  </a:lnTo>
                  <a:lnTo>
                    <a:pt x="463308" y="1453896"/>
                  </a:lnTo>
                  <a:lnTo>
                    <a:pt x="429780" y="1447800"/>
                  </a:lnTo>
                  <a:lnTo>
                    <a:pt x="428256" y="1446276"/>
                  </a:lnTo>
                  <a:lnTo>
                    <a:pt x="428256" y="1447800"/>
                  </a:lnTo>
                  <a:lnTo>
                    <a:pt x="429780" y="1449324"/>
                  </a:lnTo>
                  <a:lnTo>
                    <a:pt x="463308" y="1455420"/>
                  </a:lnTo>
                  <a:lnTo>
                    <a:pt x="495312" y="1467612"/>
                  </a:lnTo>
                  <a:lnTo>
                    <a:pt x="551700" y="1504188"/>
                  </a:lnTo>
                  <a:lnTo>
                    <a:pt x="595896" y="1556004"/>
                  </a:lnTo>
                  <a:lnTo>
                    <a:pt x="595896" y="1554480"/>
                  </a:lnTo>
                  <a:lnTo>
                    <a:pt x="626376" y="1615440"/>
                  </a:lnTo>
                  <a:lnTo>
                    <a:pt x="640092" y="1680972"/>
                  </a:lnTo>
                  <a:lnTo>
                    <a:pt x="635520" y="1748028"/>
                  </a:lnTo>
                  <a:lnTo>
                    <a:pt x="635520" y="1746504"/>
                  </a:lnTo>
                  <a:lnTo>
                    <a:pt x="612660" y="1810512"/>
                  </a:lnTo>
                  <a:lnTo>
                    <a:pt x="569988" y="1862328"/>
                  </a:lnTo>
                  <a:lnTo>
                    <a:pt x="614184" y="1810512"/>
                  </a:lnTo>
                  <a:lnTo>
                    <a:pt x="637044" y="1748028"/>
                  </a:lnTo>
                  <a:lnTo>
                    <a:pt x="641616" y="1680972"/>
                  </a:lnTo>
                  <a:close/>
                </a:path>
                <a:path w="1199514" h="1888489">
                  <a:moveTo>
                    <a:pt x="644652" y="1481340"/>
                  </a:moveTo>
                  <a:lnTo>
                    <a:pt x="627888" y="1490484"/>
                  </a:lnTo>
                  <a:lnTo>
                    <a:pt x="627888" y="1492008"/>
                  </a:lnTo>
                  <a:lnTo>
                    <a:pt x="617220" y="1505724"/>
                  </a:lnTo>
                  <a:lnTo>
                    <a:pt x="617220" y="1507248"/>
                  </a:lnTo>
                  <a:lnTo>
                    <a:pt x="608076" y="1540764"/>
                  </a:lnTo>
                  <a:lnTo>
                    <a:pt x="617220" y="1575816"/>
                  </a:lnTo>
                  <a:lnTo>
                    <a:pt x="609600" y="1540776"/>
                  </a:lnTo>
                  <a:lnTo>
                    <a:pt x="618744" y="1507248"/>
                  </a:lnTo>
                  <a:lnTo>
                    <a:pt x="629412" y="1492008"/>
                  </a:lnTo>
                  <a:lnTo>
                    <a:pt x="644652" y="1482864"/>
                  </a:lnTo>
                  <a:lnTo>
                    <a:pt x="644652" y="1481340"/>
                  </a:lnTo>
                  <a:close/>
                </a:path>
                <a:path w="1199514" h="1888489">
                  <a:moveTo>
                    <a:pt x="670560" y="1618488"/>
                  </a:moveTo>
                  <a:lnTo>
                    <a:pt x="638556" y="1603248"/>
                  </a:lnTo>
                  <a:lnTo>
                    <a:pt x="638556" y="1604772"/>
                  </a:lnTo>
                  <a:lnTo>
                    <a:pt x="670560" y="1618488"/>
                  </a:lnTo>
                  <a:close/>
                </a:path>
                <a:path w="1199514" h="1888489">
                  <a:moveTo>
                    <a:pt x="705612" y="1613916"/>
                  </a:moveTo>
                  <a:lnTo>
                    <a:pt x="687324" y="1618488"/>
                  </a:lnTo>
                  <a:lnTo>
                    <a:pt x="670560" y="1618488"/>
                  </a:lnTo>
                  <a:lnTo>
                    <a:pt x="670560" y="1620012"/>
                  </a:lnTo>
                  <a:lnTo>
                    <a:pt x="688848" y="1620012"/>
                  </a:lnTo>
                  <a:lnTo>
                    <a:pt x="705612" y="1615440"/>
                  </a:lnTo>
                  <a:lnTo>
                    <a:pt x="705612" y="1613928"/>
                  </a:lnTo>
                  <a:close/>
                </a:path>
                <a:path w="1199514" h="1888489">
                  <a:moveTo>
                    <a:pt x="705612" y="114300"/>
                  </a:moveTo>
                  <a:lnTo>
                    <a:pt x="701052" y="115824"/>
                  </a:lnTo>
                  <a:lnTo>
                    <a:pt x="702576" y="117360"/>
                  </a:lnTo>
                  <a:lnTo>
                    <a:pt x="705612" y="115824"/>
                  </a:lnTo>
                  <a:lnTo>
                    <a:pt x="705612" y="114300"/>
                  </a:lnTo>
                  <a:close/>
                </a:path>
                <a:path w="1199514" h="1888489">
                  <a:moveTo>
                    <a:pt x="723900" y="1655064"/>
                  </a:moveTo>
                  <a:lnTo>
                    <a:pt x="702564" y="1661160"/>
                  </a:lnTo>
                  <a:lnTo>
                    <a:pt x="681228" y="1661160"/>
                  </a:lnTo>
                  <a:lnTo>
                    <a:pt x="638556" y="1650492"/>
                  </a:lnTo>
                  <a:lnTo>
                    <a:pt x="637032" y="1652016"/>
                  </a:lnTo>
                  <a:lnTo>
                    <a:pt x="681228" y="1662684"/>
                  </a:lnTo>
                  <a:lnTo>
                    <a:pt x="704088" y="1662684"/>
                  </a:lnTo>
                  <a:lnTo>
                    <a:pt x="708050" y="1661160"/>
                  </a:lnTo>
                  <a:lnTo>
                    <a:pt x="723900" y="1655064"/>
                  </a:lnTo>
                  <a:close/>
                </a:path>
                <a:path w="1199514" h="1888489">
                  <a:moveTo>
                    <a:pt x="742188" y="1554492"/>
                  </a:moveTo>
                  <a:lnTo>
                    <a:pt x="740664" y="1554492"/>
                  </a:lnTo>
                  <a:lnTo>
                    <a:pt x="731520" y="1591068"/>
                  </a:lnTo>
                  <a:lnTo>
                    <a:pt x="731520" y="1589544"/>
                  </a:lnTo>
                  <a:lnTo>
                    <a:pt x="720864" y="1604772"/>
                  </a:lnTo>
                  <a:lnTo>
                    <a:pt x="733044" y="1591068"/>
                  </a:lnTo>
                  <a:lnTo>
                    <a:pt x="742188" y="1554492"/>
                  </a:lnTo>
                  <a:close/>
                </a:path>
                <a:path w="1199514" h="1888489">
                  <a:moveTo>
                    <a:pt x="742200" y="1554480"/>
                  </a:moveTo>
                  <a:lnTo>
                    <a:pt x="733056" y="1520952"/>
                  </a:lnTo>
                  <a:lnTo>
                    <a:pt x="711720" y="1491996"/>
                  </a:lnTo>
                  <a:lnTo>
                    <a:pt x="682917" y="1478280"/>
                  </a:lnTo>
                  <a:lnTo>
                    <a:pt x="679716" y="1476756"/>
                  </a:lnTo>
                  <a:lnTo>
                    <a:pt x="661428" y="1476756"/>
                  </a:lnTo>
                  <a:lnTo>
                    <a:pt x="644664" y="1481328"/>
                  </a:lnTo>
                  <a:lnTo>
                    <a:pt x="644664" y="1482852"/>
                  </a:lnTo>
                  <a:lnTo>
                    <a:pt x="660184" y="1478622"/>
                  </a:lnTo>
                  <a:lnTo>
                    <a:pt x="646188" y="1499616"/>
                  </a:lnTo>
                  <a:lnTo>
                    <a:pt x="647712" y="1557528"/>
                  </a:lnTo>
                  <a:lnTo>
                    <a:pt x="690384" y="1601724"/>
                  </a:lnTo>
                  <a:lnTo>
                    <a:pt x="718832" y="1606003"/>
                  </a:lnTo>
                  <a:lnTo>
                    <a:pt x="705612" y="1613928"/>
                  </a:lnTo>
                  <a:lnTo>
                    <a:pt x="707136" y="1615452"/>
                  </a:lnTo>
                  <a:lnTo>
                    <a:pt x="720852" y="1606308"/>
                  </a:lnTo>
                  <a:lnTo>
                    <a:pt x="720864" y="1604772"/>
                  </a:lnTo>
                  <a:lnTo>
                    <a:pt x="690384" y="1600200"/>
                  </a:lnTo>
                  <a:lnTo>
                    <a:pt x="664476" y="1581912"/>
                  </a:lnTo>
                  <a:lnTo>
                    <a:pt x="650125" y="1557528"/>
                  </a:lnTo>
                  <a:lnTo>
                    <a:pt x="649236" y="1556004"/>
                  </a:lnTo>
                  <a:lnTo>
                    <a:pt x="649236" y="1557528"/>
                  </a:lnTo>
                  <a:lnTo>
                    <a:pt x="641616" y="1527048"/>
                  </a:lnTo>
                  <a:lnTo>
                    <a:pt x="647712" y="1501140"/>
                  </a:lnTo>
                  <a:lnTo>
                    <a:pt x="661428" y="1478280"/>
                  </a:lnTo>
                  <a:lnTo>
                    <a:pt x="679716" y="1478280"/>
                  </a:lnTo>
                  <a:lnTo>
                    <a:pt x="710196" y="1493520"/>
                  </a:lnTo>
                  <a:lnTo>
                    <a:pt x="731532" y="1520952"/>
                  </a:lnTo>
                  <a:lnTo>
                    <a:pt x="740676" y="1554480"/>
                  </a:lnTo>
                  <a:lnTo>
                    <a:pt x="742200" y="1554480"/>
                  </a:lnTo>
                  <a:close/>
                </a:path>
                <a:path w="1199514" h="1888489">
                  <a:moveTo>
                    <a:pt x="778764" y="1537716"/>
                  </a:moveTo>
                  <a:lnTo>
                    <a:pt x="762000" y="1495044"/>
                  </a:lnTo>
                  <a:lnTo>
                    <a:pt x="760476" y="1495044"/>
                  </a:lnTo>
                  <a:lnTo>
                    <a:pt x="777240" y="1537716"/>
                  </a:lnTo>
                  <a:lnTo>
                    <a:pt x="777240" y="1583436"/>
                  </a:lnTo>
                  <a:lnTo>
                    <a:pt x="758952" y="1626108"/>
                  </a:lnTo>
                  <a:lnTo>
                    <a:pt x="758952" y="1624584"/>
                  </a:lnTo>
                  <a:lnTo>
                    <a:pt x="743712" y="1641348"/>
                  </a:lnTo>
                  <a:lnTo>
                    <a:pt x="723900" y="1655064"/>
                  </a:lnTo>
                  <a:lnTo>
                    <a:pt x="743712" y="1642872"/>
                  </a:lnTo>
                  <a:lnTo>
                    <a:pt x="760476" y="1626108"/>
                  </a:lnTo>
                  <a:lnTo>
                    <a:pt x="778764" y="1583436"/>
                  </a:lnTo>
                  <a:lnTo>
                    <a:pt x="778764" y="1537716"/>
                  </a:lnTo>
                  <a:close/>
                </a:path>
                <a:path w="1199514" h="1888489">
                  <a:moveTo>
                    <a:pt x="810780" y="1522488"/>
                  </a:moveTo>
                  <a:lnTo>
                    <a:pt x="794016" y="1479816"/>
                  </a:lnTo>
                  <a:lnTo>
                    <a:pt x="809256" y="1524012"/>
                  </a:lnTo>
                  <a:lnTo>
                    <a:pt x="809256" y="1568208"/>
                  </a:lnTo>
                  <a:lnTo>
                    <a:pt x="792492" y="1610880"/>
                  </a:lnTo>
                  <a:lnTo>
                    <a:pt x="775728" y="1627644"/>
                  </a:lnTo>
                  <a:lnTo>
                    <a:pt x="755916" y="1639836"/>
                  </a:lnTo>
                  <a:lnTo>
                    <a:pt x="723900" y="1655064"/>
                  </a:lnTo>
                  <a:lnTo>
                    <a:pt x="757428" y="1641348"/>
                  </a:lnTo>
                  <a:lnTo>
                    <a:pt x="777252" y="1629168"/>
                  </a:lnTo>
                  <a:lnTo>
                    <a:pt x="777252" y="1627644"/>
                  </a:lnTo>
                  <a:lnTo>
                    <a:pt x="792492" y="1612404"/>
                  </a:lnTo>
                  <a:lnTo>
                    <a:pt x="794016" y="1612404"/>
                  </a:lnTo>
                  <a:lnTo>
                    <a:pt x="810780" y="1569732"/>
                  </a:lnTo>
                  <a:lnTo>
                    <a:pt x="810780" y="1522488"/>
                  </a:lnTo>
                  <a:close/>
                </a:path>
                <a:path w="1199514" h="1888489">
                  <a:moveTo>
                    <a:pt x="815352" y="182892"/>
                  </a:moveTo>
                  <a:lnTo>
                    <a:pt x="786384" y="188976"/>
                  </a:lnTo>
                  <a:lnTo>
                    <a:pt x="786384" y="190500"/>
                  </a:lnTo>
                  <a:lnTo>
                    <a:pt x="815352" y="184416"/>
                  </a:lnTo>
                  <a:lnTo>
                    <a:pt x="815352" y="182892"/>
                  </a:lnTo>
                  <a:close/>
                </a:path>
                <a:path w="1199514" h="1888489">
                  <a:moveTo>
                    <a:pt x="816876" y="33528"/>
                  </a:moveTo>
                  <a:lnTo>
                    <a:pt x="790968" y="39624"/>
                  </a:lnTo>
                  <a:lnTo>
                    <a:pt x="790968" y="41160"/>
                  </a:lnTo>
                  <a:lnTo>
                    <a:pt x="816876" y="35052"/>
                  </a:lnTo>
                  <a:lnTo>
                    <a:pt x="816876" y="33528"/>
                  </a:lnTo>
                  <a:close/>
                </a:path>
                <a:path w="1199514" h="1888489">
                  <a:moveTo>
                    <a:pt x="829068" y="233184"/>
                  </a:moveTo>
                  <a:lnTo>
                    <a:pt x="789444" y="243852"/>
                  </a:lnTo>
                  <a:lnTo>
                    <a:pt x="777252" y="243840"/>
                  </a:lnTo>
                  <a:lnTo>
                    <a:pt x="772680" y="242316"/>
                  </a:lnTo>
                  <a:lnTo>
                    <a:pt x="766584" y="240792"/>
                  </a:lnTo>
                  <a:lnTo>
                    <a:pt x="763536" y="237744"/>
                  </a:lnTo>
                  <a:lnTo>
                    <a:pt x="763536" y="239268"/>
                  </a:lnTo>
                  <a:lnTo>
                    <a:pt x="766584" y="242316"/>
                  </a:lnTo>
                  <a:lnTo>
                    <a:pt x="772680" y="243840"/>
                  </a:lnTo>
                  <a:lnTo>
                    <a:pt x="777252" y="245364"/>
                  </a:lnTo>
                  <a:lnTo>
                    <a:pt x="789444" y="245364"/>
                  </a:lnTo>
                  <a:lnTo>
                    <a:pt x="829068" y="234708"/>
                  </a:lnTo>
                  <a:lnTo>
                    <a:pt x="829068" y="233184"/>
                  </a:lnTo>
                  <a:close/>
                </a:path>
                <a:path w="1199514" h="1888489">
                  <a:moveTo>
                    <a:pt x="829068" y="83832"/>
                  </a:moveTo>
                  <a:lnTo>
                    <a:pt x="789444" y="94500"/>
                  </a:lnTo>
                  <a:lnTo>
                    <a:pt x="789444" y="96024"/>
                  </a:lnTo>
                  <a:lnTo>
                    <a:pt x="829068" y="85344"/>
                  </a:lnTo>
                  <a:lnTo>
                    <a:pt x="829068" y="83832"/>
                  </a:lnTo>
                  <a:close/>
                </a:path>
                <a:path w="1199514" h="1888489">
                  <a:moveTo>
                    <a:pt x="853452" y="161544"/>
                  </a:moveTo>
                  <a:lnTo>
                    <a:pt x="819912" y="169176"/>
                  </a:lnTo>
                  <a:lnTo>
                    <a:pt x="821436" y="170700"/>
                  </a:lnTo>
                  <a:lnTo>
                    <a:pt x="853452" y="163068"/>
                  </a:lnTo>
                  <a:lnTo>
                    <a:pt x="853452" y="161544"/>
                  </a:lnTo>
                  <a:close/>
                </a:path>
                <a:path w="1199514" h="1888489">
                  <a:moveTo>
                    <a:pt x="854976" y="13716"/>
                  </a:moveTo>
                  <a:lnTo>
                    <a:pt x="853452" y="12192"/>
                  </a:lnTo>
                  <a:lnTo>
                    <a:pt x="821436" y="19824"/>
                  </a:lnTo>
                  <a:lnTo>
                    <a:pt x="821436" y="21336"/>
                  </a:lnTo>
                  <a:lnTo>
                    <a:pt x="854976" y="13716"/>
                  </a:lnTo>
                  <a:close/>
                </a:path>
                <a:path w="1199514" h="1888489">
                  <a:moveTo>
                    <a:pt x="859536" y="152400"/>
                  </a:moveTo>
                  <a:lnTo>
                    <a:pt x="844308" y="155460"/>
                  </a:lnTo>
                  <a:lnTo>
                    <a:pt x="844308" y="156984"/>
                  </a:lnTo>
                  <a:lnTo>
                    <a:pt x="859536" y="153924"/>
                  </a:lnTo>
                  <a:lnTo>
                    <a:pt x="859536" y="152400"/>
                  </a:lnTo>
                  <a:close/>
                </a:path>
                <a:path w="1199514" h="1888489">
                  <a:moveTo>
                    <a:pt x="864120" y="158508"/>
                  </a:moveTo>
                  <a:lnTo>
                    <a:pt x="853452" y="156984"/>
                  </a:lnTo>
                  <a:lnTo>
                    <a:pt x="853452" y="158508"/>
                  </a:lnTo>
                  <a:lnTo>
                    <a:pt x="864120" y="160032"/>
                  </a:lnTo>
                  <a:lnTo>
                    <a:pt x="864120" y="158508"/>
                  </a:lnTo>
                  <a:close/>
                </a:path>
                <a:path w="1199514" h="1888489">
                  <a:moveTo>
                    <a:pt x="865644" y="0"/>
                  </a:moveTo>
                  <a:lnTo>
                    <a:pt x="850392" y="4584"/>
                  </a:lnTo>
                  <a:lnTo>
                    <a:pt x="850392" y="6108"/>
                  </a:lnTo>
                  <a:lnTo>
                    <a:pt x="865644" y="1524"/>
                  </a:lnTo>
                  <a:lnTo>
                    <a:pt x="865644" y="0"/>
                  </a:lnTo>
                  <a:close/>
                </a:path>
                <a:path w="1199514" h="1888489">
                  <a:moveTo>
                    <a:pt x="870216" y="10668"/>
                  </a:moveTo>
                  <a:lnTo>
                    <a:pt x="859536" y="7632"/>
                  </a:lnTo>
                  <a:lnTo>
                    <a:pt x="859536" y="9144"/>
                  </a:lnTo>
                  <a:lnTo>
                    <a:pt x="870216" y="12192"/>
                  </a:lnTo>
                  <a:lnTo>
                    <a:pt x="870216" y="10668"/>
                  </a:lnTo>
                  <a:close/>
                </a:path>
                <a:path w="1199514" h="1888489">
                  <a:moveTo>
                    <a:pt x="871728" y="234708"/>
                  </a:moveTo>
                  <a:lnTo>
                    <a:pt x="861085" y="237756"/>
                  </a:lnTo>
                  <a:lnTo>
                    <a:pt x="839736" y="243852"/>
                  </a:lnTo>
                  <a:lnTo>
                    <a:pt x="839736" y="245376"/>
                  </a:lnTo>
                  <a:lnTo>
                    <a:pt x="861085" y="239280"/>
                  </a:lnTo>
                  <a:lnTo>
                    <a:pt x="871728" y="240792"/>
                  </a:lnTo>
                  <a:lnTo>
                    <a:pt x="871728" y="239268"/>
                  </a:lnTo>
                  <a:lnTo>
                    <a:pt x="864641" y="238264"/>
                  </a:lnTo>
                  <a:lnTo>
                    <a:pt x="871728" y="236232"/>
                  </a:lnTo>
                  <a:lnTo>
                    <a:pt x="871728" y="234708"/>
                  </a:lnTo>
                  <a:close/>
                </a:path>
                <a:path w="1199514" h="1888489">
                  <a:moveTo>
                    <a:pt x="873252" y="85344"/>
                  </a:moveTo>
                  <a:lnTo>
                    <a:pt x="839736" y="92976"/>
                  </a:lnTo>
                  <a:lnTo>
                    <a:pt x="839736" y="94500"/>
                  </a:lnTo>
                  <a:lnTo>
                    <a:pt x="862584" y="89306"/>
                  </a:lnTo>
                  <a:lnTo>
                    <a:pt x="862584" y="89916"/>
                  </a:lnTo>
                  <a:lnTo>
                    <a:pt x="868692" y="91452"/>
                  </a:lnTo>
                  <a:lnTo>
                    <a:pt x="868692" y="89916"/>
                  </a:lnTo>
                  <a:lnTo>
                    <a:pt x="864476" y="88874"/>
                  </a:lnTo>
                  <a:lnTo>
                    <a:pt x="873252" y="86868"/>
                  </a:lnTo>
                  <a:lnTo>
                    <a:pt x="873252" y="85344"/>
                  </a:lnTo>
                  <a:close/>
                </a:path>
                <a:path w="1199514" h="1888489">
                  <a:moveTo>
                    <a:pt x="885444" y="152400"/>
                  </a:moveTo>
                  <a:lnTo>
                    <a:pt x="874776" y="152400"/>
                  </a:lnTo>
                  <a:lnTo>
                    <a:pt x="874776" y="153924"/>
                  </a:lnTo>
                  <a:lnTo>
                    <a:pt x="885444" y="153924"/>
                  </a:lnTo>
                  <a:lnTo>
                    <a:pt x="885444" y="152400"/>
                  </a:lnTo>
                  <a:close/>
                </a:path>
                <a:path w="1199514" h="1888489">
                  <a:moveTo>
                    <a:pt x="891552" y="6108"/>
                  </a:moveTo>
                  <a:lnTo>
                    <a:pt x="880884" y="3060"/>
                  </a:lnTo>
                  <a:lnTo>
                    <a:pt x="879360" y="4584"/>
                  </a:lnTo>
                  <a:lnTo>
                    <a:pt x="890028" y="6108"/>
                  </a:lnTo>
                  <a:lnTo>
                    <a:pt x="891552" y="6108"/>
                  </a:lnTo>
                  <a:close/>
                </a:path>
                <a:path w="1199514" h="1888489">
                  <a:moveTo>
                    <a:pt x="894600" y="153924"/>
                  </a:moveTo>
                  <a:lnTo>
                    <a:pt x="877836" y="158508"/>
                  </a:lnTo>
                  <a:lnTo>
                    <a:pt x="879360" y="160032"/>
                  </a:lnTo>
                  <a:lnTo>
                    <a:pt x="894600" y="155460"/>
                  </a:lnTo>
                  <a:lnTo>
                    <a:pt x="894600" y="153924"/>
                  </a:lnTo>
                  <a:close/>
                </a:path>
                <a:path w="1199514" h="1888489">
                  <a:moveTo>
                    <a:pt x="899160" y="88392"/>
                  </a:moveTo>
                  <a:lnTo>
                    <a:pt x="882408" y="91452"/>
                  </a:lnTo>
                  <a:lnTo>
                    <a:pt x="882408" y="92976"/>
                  </a:lnTo>
                  <a:lnTo>
                    <a:pt x="899160" y="89916"/>
                  </a:lnTo>
                  <a:lnTo>
                    <a:pt x="899160" y="88392"/>
                  </a:lnTo>
                  <a:close/>
                </a:path>
                <a:path w="1199514" h="1888489">
                  <a:moveTo>
                    <a:pt x="900684" y="9144"/>
                  </a:moveTo>
                  <a:lnTo>
                    <a:pt x="883920" y="13716"/>
                  </a:lnTo>
                  <a:lnTo>
                    <a:pt x="883920" y="15252"/>
                  </a:lnTo>
                  <a:lnTo>
                    <a:pt x="900684" y="10668"/>
                  </a:lnTo>
                  <a:lnTo>
                    <a:pt x="900684" y="9144"/>
                  </a:lnTo>
                  <a:close/>
                </a:path>
                <a:path w="1199514" h="1888489">
                  <a:moveTo>
                    <a:pt x="902220" y="234708"/>
                  </a:moveTo>
                  <a:lnTo>
                    <a:pt x="886968" y="239268"/>
                  </a:lnTo>
                  <a:lnTo>
                    <a:pt x="886968" y="240792"/>
                  </a:lnTo>
                  <a:lnTo>
                    <a:pt x="902220" y="236232"/>
                  </a:lnTo>
                  <a:lnTo>
                    <a:pt x="902220" y="234708"/>
                  </a:lnTo>
                  <a:close/>
                </a:path>
                <a:path w="1199514" h="1888489">
                  <a:moveTo>
                    <a:pt x="915936" y="196608"/>
                  </a:moveTo>
                  <a:lnTo>
                    <a:pt x="914400" y="195084"/>
                  </a:lnTo>
                  <a:lnTo>
                    <a:pt x="899160" y="199644"/>
                  </a:lnTo>
                  <a:lnTo>
                    <a:pt x="899160" y="201168"/>
                  </a:lnTo>
                  <a:lnTo>
                    <a:pt x="915936" y="196608"/>
                  </a:lnTo>
                  <a:close/>
                </a:path>
                <a:path w="1199514" h="1888489">
                  <a:moveTo>
                    <a:pt x="917460" y="211836"/>
                  </a:moveTo>
                  <a:lnTo>
                    <a:pt x="911352" y="213360"/>
                  </a:lnTo>
                  <a:lnTo>
                    <a:pt x="911352" y="214884"/>
                  </a:lnTo>
                  <a:lnTo>
                    <a:pt x="917460" y="213360"/>
                  </a:lnTo>
                  <a:lnTo>
                    <a:pt x="917460" y="211836"/>
                  </a:lnTo>
                  <a:close/>
                </a:path>
                <a:path w="1199514" h="1888489">
                  <a:moveTo>
                    <a:pt x="917460" y="68592"/>
                  </a:moveTo>
                  <a:lnTo>
                    <a:pt x="915936" y="67068"/>
                  </a:lnTo>
                  <a:lnTo>
                    <a:pt x="911352" y="68592"/>
                  </a:lnTo>
                  <a:lnTo>
                    <a:pt x="911352" y="70116"/>
                  </a:lnTo>
                  <a:lnTo>
                    <a:pt x="917460" y="68592"/>
                  </a:lnTo>
                  <a:close/>
                </a:path>
                <a:path w="1199514" h="1888489">
                  <a:moveTo>
                    <a:pt x="917460" y="54876"/>
                  </a:moveTo>
                  <a:lnTo>
                    <a:pt x="915936" y="53352"/>
                  </a:lnTo>
                  <a:lnTo>
                    <a:pt x="900684" y="57924"/>
                  </a:lnTo>
                  <a:lnTo>
                    <a:pt x="900684" y="59436"/>
                  </a:lnTo>
                  <a:lnTo>
                    <a:pt x="917460" y="54876"/>
                  </a:lnTo>
                  <a:close/>
                </a:path>
                <a:path w="1199514" h="1888489">
                  <a:moveTo>
                    <a:pt x="1199400" y="155460"/>
                  </a:moveTo>
                  <a:lnTo>
                    <a:pt x="1056144" y="190500"/>
                  </a:lnTo>
                  <a:lnTo>
                    <a:pt x="961644" y="170700"/>
                  </a:lnTo>
                  <a:lnTo>
                    <a:pt x="960120" y="172224"/>
                  </a:lnTo>
                  <a:lnTo>
                    <a:pt x="1056144" y="192024"/>
                  </a:lnTo>
                  <a:lnTo>
                    <a:pt x="1199400" y="156984"/>
                  </a:lnTo>
                  <a:lnTo>
                    <a:pt x="1199400" y="1554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68880" y="3538727"/>
              <a:ext cx="126491" cy="12954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641348" y="2540520"/>
              <a:ext cx="1400810" cy="982980"/>
            </a:xfrm>
            <a:custGeom>
              <a:avLst/>
              <a:gdLst/>
              <a:ahLst/>
              <a:cxnLst/>
              <a:rect l="l" t="t" r="r" b="b"/>
              <a:pathLst>
                <a:path w="1400810" h="982979">
                  <a:moveTo>
                    <a:pt x="35052" y="394716"/>
                  </a:moveTo>
                  <a:lnTo>
                    <a:pt x="28956" y="394716"/>
                  </a:lnTo>
                  <a:lnTo>
                    <a:pt x="28956" y="396240"/>
                  </a:lnTo>
                  <a:lnTo>
                    <a:pt x="35052" y="396240"/>
                  </a:lnTo>
                  <a:lnTo>
                    <a:pt x="35052" y="394716"/>
                  </a:lnTo>
                  <a:close/>
                </a:path>
                <a:path w="1400810" h="982979">
                  <a:moveTo>
                    <a:pt x="80772" y="585216"/>
                  </a:moveTo>
                  <a:lnTo>
                    <a:pt x="76200" y="213347"/>
                  </a:lnTo>
                  <a:lnTo>
                    <a:pt x="74676" y="213347"/>
                  </a:lnTo>
                  <a:lnTo>
                    <a:pt x="79235" y="585216"/>
                  </a:lnTo>
                  <a:lnTo>
                    <a:pt x="80772" y="585216"/>
                  </a:lnTo>
                  <a:close/>
                </a:path>
                <a:path w="1400810" h="982979">
                  <a:moveTo>
                    <a:pt x="499872" y="13716"/>
                  </a:moveTo>
                  <a:lnTo>
                    <a:pt x="0" y="135623"/>
                  </a:lnTo>
                  <a:lnTo>
                    <a:pt x="1511" y="137147"/>
                  </a:lnTo>
                  <a:lnTo>
                    <a:pt x="499872" y="15240"/>
                  </a:lnTo>
                  <a:lnTo>
                    <a:pt x="499872" y="13716"/>
                  </a:lnTo>
                  <a:close/>
                </a:path>
                <a:path w="1400810" h="982979">
                  <a:moveTo>
                    <a:pt x="501396" y="83807"/>
                  </a:moveTo>
                  <a:lnTo>
                    <a:pt x="77101" y="188747"/>
                  </a:lnTo>
                  <a:lnTo>
                    <a:pt x="76200" y="167640"/>
                  </a:lnTo>
                  <a:lnTo>
                    <a:pt x="74676" y="167640"/>
                  </a:lnTo>
                  <a:lnTo>
                    <a:pt x="76200" y="202679"/>
                  </a:lnTo>
                  <a:lnTo>
                    <a:pt x="77711" y="202679"/>
                  </a:lnTo>
                  <a:lnTo>
                    <a:pt x="77165" y="190258"/>
                  </a:lnTo>
                  <a:lnTo>
                    <a:pt x="501396" y="85331"/>
                  </a:lnTo>
                  <a:lnTo>
                    <a:pt x="501396" y="83807"/>
                  </a:lnTo>
                  <a:close/>
                </a:path>
                <a:path w="1400810" h="982979">
                  <a:moveTo>
                    <a:pt x="501396" y="16764"/>
                  </a:moveTo>
                  <a:lnTo>
                    <a:pt x="499872" y="15240"/>
                  </a:lnTo>
                  <a:lnTo>
                    <a:pt x="6096" y="137147"/>
                  </a:lnTo>
                  <a:lnTo>
                    <a:pt x="6096" y="138671"/>
                  </a:lnTo>
                  <a:lnTo>
                    <a:pt x="501396" y="16764"/>
                  </a:lnTo>
                  <a:close/>
                </a:path>
                <a:path w="1400810" h="982979">
                  <a:moveTo>
                    <a:pt x="557784" y="632460"/>
                  </a:moveTo>
                  <a:lnTo>
                    <a:pt x="554736" y="632460"/>
                  </a:lnTo>
                  <a:lnTo>
                    <a:pt x="554736" y="633984"/>
                  </a:lnTo>
                  <a:lnTo>
                    <a:pt x="557784" y="633984"/>
                  </a:lnTo>
                  <a:lnTo>
                    <a:pt x="557784" y="632460"/>
                  </a:lnTo>
                  <a:close/>
                </a:path>
                <a:path w="1400810" h="982979">
                  <a:moveTo>
                    <a:pt x="560832" y="601980"/>
                  </a:moveTo>
                  <a:lnTo>
                    <a:pt x="557784" y="601980"/>
                  </a:lnTo>
                  <a:lnTo>
                    <a:pt x="557784" y="603491"/>
                  </a:lnTo>
                  <a:lnTo>
                    <a:pt x="560832" y="603491"/>
                  </a:lnTo>
                  <a:lnTo>
                    <a:pt x="560832" y="601980"/>
                  </a:lnTo>
                  <a:close/>
                </a:path>
                <a:path w="1400810" h="982979">
                  <a:moveTo>
                    <a:pt x="589788" y="463283"/>
                  </a:moveTo>
                  <a:lnTo>
                    <a:pt x="103124" y="584238"/>
                  </a:lnTo>
                  <a:lnTo>
                    <a:pt x="100584" y="583679"/>
                  </a:lnTo>
                  <a:lnTo>
                    <a:pt x="100584" y="584873"/>
                  </a:lnTo>
                  <a:lnTo>
                    <a:pt x="80772" y="589788"/>
                  </a:lnTo>
                  <a:lnTo>
                    <a:pt x="80772" y="591299"/>
                  </a:lnTo>
                  <a:lnTo>
                    <a:pt x="80772" y="623316"/>
                  </a:lnTo>
                  <a:lnTo>
                    <a:pt x="82296" y="623316"/>
                  </a:lnTo>
                  <a:lnTo>
                    <a:pt x="82296" y="590931"/>
                  </a:lnTo>
                  <a:lnTo>
                    <a:pt x="103073" y="585762"/>
                  </a:lnTo>
                  <a:lnTo>
                    <a:pt x="170688" y="600456"/>
                  </a:lnTo>
                  <a:lnTo>
                    <a:pt x="376415" y="550164"/>
                  </a:lnTo>
                  <a:lnTo>
                    <a:pt x="376415" y="548640"/>
                  </a:lnTo>
                  <a:lnTo>
                    <a:pt x="170688" y="598932"/>
                  </a:lnTo>
                  <a:lnTo>
                    <a:pt x="106362" y="584949"/>
                  </a:lnTo>
                  <a:lnTo>
                    <a:pt x="589788" y="464807"/>
                  </a:lnTo>
                  <a:lnTo>
                    <a:pt x="589788" y="463283"/>
                  </a:lnTo>
                  <a:close/>
                </a:path>
                <a:path w="1400810" h="982979">
                  <a:moveTo>
                    <a:pt x="589788" y="435864"/>
                  </a:moveTo>
                  <a:lnTo>
                    <a:pt x="88379" y="558939"/>
                  </a:lnTo>
                  <a:lnTo>
                    <a:pt x="85331" y="241947"/>
                  </a:lnTo>
                  <a:lnTo>
                    <a:pt x="502907" y="140208"/>
                  </a:lnTo>
                  <a:lnTo>
                    <a:pt x="501396" y="138671"/>
                  </a:lnTo>
                  <a:lnTo>
                    <a:pt x="83807" y="240779"/>
                  </a:lnTo>
                  <a:lnTo>
                    <a:pt x="83807" y="242316"/>
                  </a:lnTo>
                  <a:lnTo>
                    <a:pt x="86868" y="559308"/>
                  </a:lnTo>
                  <a:lnTo>
                    <a:pt x="86868" y="560832"/>
                  </a:lnTo>
                  <a:lnTo>
                    <a:pt x="589788" y="437388"/>
                  </a:lnTo>
                  <a:lnTo>
                    <a:pt x="589788" y="435864"/>
                  </a:lnTo>
                  <a:close/>
                </a:path>
                <a:path w="1400810" h="982979">
                  <a:moveTo>
                    <a:pt x="600456" y="233172"/>
                  </a:moveTo>
                  <a:lnTo>
                    <a:pt x="516623" y="254508"/>
                  </a:lnTo>
                  <a:lnTo>
                    <a:pt x="504431" y="251447"/>
                  </a:lnTo>
                  <a:lnTo>
                    <a:pt x="502907" y="252971"/>
                  </a:lnTo>
                  <a:lnTo>
                    <a:pt x="516623" y="256032"/>
                  </a:lnTo>
                  <a:lnTo>
                    <a:pt x="600456" y="234683"/>
                  </a:lnTo>
                  <a:lnTo>
                    <a:pt x="600456" y="233172"/>
                  </a:lnTo>
                  <a:close/>
                </a:path>
                <a:path w="1400810" h="982979">
                  <a:moveTo>
                    <a:pt x="603504" y="489191"/>
                  </a:moveTo>
                  <a:lnTo>
                    <a:pt x="591299" y="486156"/>
                  </a:lnTo>
                  <a:lnTo>
                    <a:pt x="505968" y="507479"/>
                  </a:lnTo>
                  <a:lnTo>
                    <a:pt x="505968" y="509016"/>
                  </a:lnTo>
                  <a:lnTo>
                    <a:pt x="519684" y="510540"/>
                  </a:lnTo>
                  <a:lnTo>
                    <a:pt x="509193" y="508215"/>
                  </a:lnTo>
                  <a:lnTo>
                    <a:pt x="591299" y="487680"/>
                  </a:lnTo>
                  <a:lnTo>
                    <a:pt x="600468" y="489966"/>
                  </a:lnTo>
                  <a:lnTo>
                    <a:pt x="519684" y="510540"/>
                  </a:lnTo>
                  <a:lnTo>
                    <a:pt x="603504" y="490715"/>
                  </a:lnTo>
                  <a:lnTo>
                    <a:pt x="603504" y="489191"/>
                  </a:lnTo>
                  <a:close/>
                </a:path>
                <a:path w="1400810" h="982979">
                  <a:moveTo>
                    <a:pt x="633984" y="341376"/>
                  </a:moveTo>
                  <a:lnTo>
                    <a:pt x="630936" y="341376"/>
                  </a:lnTo>
                  <a:lnTo>
                    <a:pt x="630936" y="342900"/>
                  </a:lnTo>
                  <a:lnTo>
                    <a:pt x="633984" y="342900"/>
                  </a:lnTo>
                  <a:lnTo>
                    <a:pt x="633984" y="341376"/>
                  </a:lnTo>
                  <a:close/>
                </a:path>
                <a:path w="1400810" h="982979">
                  <a:moveTo>
                    <a:pt x="659892" y="643115"/>
                  </a:moveTo>
                  <a:lnTo>
                    <a:pt x="623303" y="635508"/>
                  </a:lnTo>
                  <a:lnTo>
                    <a:pt x="621792" y="637032"/>
                  </a:lnTo>
                  <a:lnTo>
                    <a:pt x="659892" y="644639"/>
                  </a:lnTo>
                  <a:lnTo>
                    <a:pt x="659892" y="643115"/>
                  </a:lnTo>
                  <a:close/>
                </a:path>
                <a:path w="1400810" h="982979">
                  <a:moveTo>
                    <a:pt x="665988" y="643115"/>
                  </a:moveTo>
                  <a:lnTo>
                    <a:pt x="659892" y="643115"/>
                  </a:lnTo>
                  <a:lnTo>
                    <a:pt x="665988" y="644639"/>
                  </a:lnTo>
                  <a:lnTo>
                    <a:pt x="665988" y="643115"/>
                  </a:lnTo>
                  <a:close/>
                </a:path>
                <a:path w="1400810" h="982979">
                  <a:moveTo>
                    <a:pt x="672084" y="617207"/>
                  </a:moveTo>
                  <a:lnTo>
                    <a:pt x="665988" y="615683"/>
                  </a:lnTo>
                  <a:lnTo>
                    <a:pt x="627888" y="606539"/>
                  </a:lnTo>
                  <a:lnTo>
                    <a:pt x="627888" y="608063"/>
                  </a:lnTo>
                  <a:lnTo>
                    <a:pt x="665988" y="617207"/>
                  </a:lnTo>
                  <a:lnTo>
                    <a:pt x="672084" y="617207"/>
                  </a:lnTo>
                  <a:close/>
                </a:path>
                <a:path w="1400810" h="982979">
                  <a:moveTo>
                    <a:pt x="681215" y="661416"/>
                  </a:moveTo>
                  <a:lnTo>
                    <a:pt x="679691" y="659879"/>
                  </a:lnTo>
                  <a:lnTo>
                    <a:pt x="678180" y="661416"/>
                  </a:lnTo>
                  <a:lnTo>
                    <a:pt x="681215" y="662940"/>
                  </a:lnTo>
                  <a:lnTo>
                    <a:pt x="681215" y="661416"/>
                  </a:lnTo>
                  <a:close/>
                </a:path>
                <a:path w="1400810" h="982979">
                  <a:moveTo>
                    <a:pt x="684276" y="638556"/>
                  </a:moveTo>
                  <a:lnTo>
                    <a:pt x="681215" y="637032"/>
                  </a:lnTo>
                  <a:lnTo>
                    <a:pt x="678180" y="637032"/>
                  </a:lnTo>
                  <a:lnTo>
                    <a:pt x="678180" y="638556"/>
                  </a:lnTo>
                  <a:lnTo>
                    <a:pt x="679691" y="638556"/>
                  </a:lnTo>
                  <a:lnTo>
                    <a:pt x="681647" y="639216"/>
                  </a:lnTo>
                  <a:lnTo>
                    <a:pt x="678180" y="640080"/>
                  </a:lnTo>
                  <a:lnTo>
                    <a:pt x="678180" y="641591"/>
                  </a:lnTo>
                  <a:lnTo>
                    <a:pt x="684276" y="640080"/>
                  </a:lnTo>
                  <a:lnTo>
                    <a:pt x="684276" y="638556"/>
                  </a:lnTo>
                  <a:close/>
                </a:path>
                <a:path w="1400810" h="982979">
                  <a:moveTo>
                    <a:pt x="684276" y="630923"/>
                  </a:moveTo>
                  <a:lnTo>
                    <a:pt x="678180" y="632447"/>
                  </a:lnTo>
                  <a:lnTo>
                    <a:pt x="678180" y="633971"/>
                  </a:lnTo>
                  <a:lnTo>
                    <a:pt x="684276" y="632447"/>
                  </a:lnTo>
                  <a:lnTo>
                    <a:pt x="684276" y="630923"/>
                  </a:lnTo>
                  <a:close/>
                </a:path>
                <a:path w="1400810" h="982979">
                  <a:moveTo>
                    <a:pt x="690372" y="647700"/>
                  </a:moveTo>
                  <a:lnTo>
                    <a:pt x="685800" y="646163"/>
                  </a:lnTo>
                  <a:lnTo>
                    <a:pt x="684276" y="646163"/>
                  </a:lnTo>
                  <a:lnTo>
                    <a:pt x="684276" y="647700"/>
                  </a:lnTo>
                  <a:lnTo>
                    <a:pt x="685800" y="647700"/>
                  </a:lnTo>
                  <a:lnTo>
                    <a:pt x="687755" y="648360"/>
                  </a:lnTo>
                  <a:lnTo>
                    <a:pt x="684276" y="649224"/>
                  </a:lnTo>
                  <a:lnTo>
                    <a:pt x="684276" y="650748"/>
                  </a:lnTo>
                  <a:lnTo>
                    <a:pt x="690372" y="649224"/>
                  </a:lnTo>
                  <a:lnTo>
                    <a:pt x="690372" y="647700"/>
                  </a:lnTo>
                  <a:close/>
                </a:path>
                <a:path w="1400810" h="982979">
                  <a:moveTo>
                    <a:pt x="690372" y="630923"/>
                  </a:moveTo>
                  <a:lnTo>
                    <a:pt x="685800" y="629399"/>
                  </a:lnTo>
                  <a:lnTo>
                    <a:pt x="685800" y="630923"/>
                  </a:lnTo>
                  <a:lnTo>
                    <a:pt x="690372" y="630923"/>
                  </a:lnTo>
                  <a:close/>
                </a:path>
                <a:path w="1400810" h="982979">
                  <a:moveTo>
                    <a:pt x="690372" y="618731"/>
                  </a:moveTo>
                  <a:lnTo>
                    <a:pt x="684276" y="620255"/>
                  </a:lnTo>
                  <a:lnTo>
                    <a:pt x="684276" y="621779"/>
                  </a:lnTo>
                  <a:lnTo>
                    <a:pt x="690372" y="620255"/>
                  </a:lnTo>
                  <a:lnTo>
                    <a:pt x="690372" y="618731"/>
                  </a:lnTo>
                  <a:close/>
                </a:path>
                <a:path w="1400810" h="982979">
                  <a:moveTo>
                    <a:pt x="693407" y="606539"/>
                  </a:moveTo>
                  <a:lnTo>
                    <a:pt x="690372" y="606539"/>
                  </a:lnTo>
                  <a:lnTo>
                    <a:pt x="690372" y="608063"/>
                  </a:lnTo>
                  <a:lnTo>
                    <a:pt x="691896" y="608063"/>
                  </a:lnTo>
                  <a:lnTo>
                    <a:pt x="693407" y="606539"/>
                  </a:lnTo>
                  <a:close/>
                </a:path>
                <a:path w="1400810" h="982979">
                  <a:moveTo>
                    <a:pt x="697992" y="635508"/>
                  </a:moveTo>
                  <a:lnTo>
                    <a:pt x="695121" y="634072"/>
                  </a:lnTo>
                  <a:lnTo>
                    <a:pt x="695121" y="636092"/>
                  </a:lnTo>
                  <a:lnTo>
                    <a:pt x="690372" y="637032"/>
                  </a:lnTo>
                  <a:lnTo>
                    <a:pt x="688835" y="636524"/>
                  </a:lnTo>
                  <a:lnTo>
                    <a:pt x="693902" y="635685"/>
                  </a:lnTo>
                  <a:lnTo>
                    <a:pt x="695121" y="636092"/>
                  </a:lnTo>
                  <a:lnTo>
                    <a:pt x="695121" y="634072"/>
                  </a:lnTo>
                  <a:lnTo>
                    <a:pt x="694931" y="633971"/>
                  </a:lnTo>
                  <a:lnTo>
                    <a:pt x="694169" y="634746"/>
                  </a:lnTo>
                  <a:lnTo>
                    <a:pt x="693407" y="633971"/>
                  </a:lnTo>
                  <a:lnTo>
                    <a:pt x="685800" y="635508"/>
                  </a:lnTo>
                  <a:lnTo>
                    <a:pt x="685800" y="637032"/>
                  </a:lnTo>
                  <a:lnTo>
                    <a:pt x="690372" y="638556"/>
                  </a:lnTo>
                  <a:lnTo>
                    <a:pt x="697992" y="637032"/>
                  </a:lnTo>
                  <a:lnTo>
                    <a:pt x="697992" y="635508"/>
                  </a:lnTo>
                  <a:close/>
                </a:path>
                <a:path w="1400810" h="982979">
                  <a:moveTo>
                    <a:pt x="716280" y="289560"/>
                  </a:moveTo>
                  <a:lnTo>
                    <a:pt x="713232" y="289560"/>
                  </a:lnTo>
                  <a:lnTo>
                    <a:pt x="713232" y="291084"/>
                  </a:lnTo>
                  <a:lnTo>
                    <a:pt x="716280" y="291084"/>
                  </a:lnTo>
                  <a:lnTo>
                    <a:pt x="716280" y="289560"/>
                  </a:lnTo>
                  <a:close/>
                </a:path>
                <a:path w="1400810" h="982979">
                  <a:moveTo>
                    <a:pt x="717804" y="263652"/>
                  </a:moveTo>
                  <a:lnTo>
                    <a:pt x="714756" y="263652"/>
                  </a:lnTo>
                  <a:lnTo>
                    <a:pt x="714756" y="265176"/>
                  </a:lnTo>
                  <a:lnTo>
                    <a:pt x="717804" y="265176"/>
                  </a:lnTo>
                  <a:lnTo>
                    <a:pt x="717804" y="263652"/>
                  </a:lnTo>
                  <a:close/>
                </a:path>
                <a:path w="1400810" h="982979">
                  <a:moveTo>
                    <a:pt x="841248" y="903732"/>
                  </a:moveTo>
                  <a:lnTo>
                    <a:pt x="835152" y="897623"/>
                  </a:lnTo>
                  <a:lnTo>
                    <a:pt x="833615" y="899147"/>
                  </a:lnTo>
                  <a:lnTo>
                    <a:pt x="839724" y="903732"/>
                  </a:lnTo>
                  <a:lnTo>
                    <a:pt x="841248" y="903732"/>
                  </a:lnTo>
                  <a:close/>
                </a:path>
                <a:path w="1400810" h="982979">
                  <a:moveTo>
                    <a:pt x="871715" y="935723"/>
                  </a:moveTo>
                  <a:lnTo>
                    <a:pt x="842759" y="906780"/>
                  </a:lnTo>
                  <a:lnTo>
                    <a:pt x="841248" y="906780"/>
                  </a:lnTo>
                  <a:lnTo>
                    <a:pt x="871715" y="937247"/>
                  </a:lnTo>
                  <a:lnTo>
                    <a:pt x="871715" y="935723"/>
                  </a:lnTo>
                  <a:close/>
                </a:path>
                <a:path w="1400810" h="982979">
                  <a:moveTo>
                    <a:pt x="885444" y="551688"/>
                  </a:moveTo>
                  <a:lnTo>
                    <a:pt x="882383" y="551688"/>
                  </a:lnTo>
                  <a:lnTo>
                    <a:pt x="882383" y="553199"/>
                  </a:lnTo>
                  <a:lnTo>
                    <a:pt x="885444" y="553199"/>
                  </a:lnTo>
                  <a:lnTo>
                    <a:pt x="885444" y="551688"/>
                  </a:lnTo>
                  <a:close/>
                </a:path>
                <a:path w="1400810" h="982979">
                  <a:moveTo>
                    <a:pt x="888492" y="842759"/>
                  </a:moveTo>
                  <a:lnTo>
                    <a:pt x="882396" y="839711"/>
                  </a:lnTo>
                  <a:lnTo>
                    <a:pt x="874776" y="839711"/>
                  </a:lnTo>
                  <a:lnTo>
                    <a:pt x="874776" y="841235"/>
                  </a:lnTo>
                  <a:lnTo>
                    <a:pt x="880872" y="841235"/>
                  </a:lnTo>
                  <a:lnTo>
                    <a:pt x="886968" y="844283"/>
                  </a:lnTo>
                  <a:lnTo>
                    <a:pt x="886968" y="842759"/>
                  </a:lnTo>
                  <a:lnTo>
                    <a:pt x="888492" y="844283"/>
                  </a:lnTo>
                  <a:lnTo>
                    <a:pt x="888492" y="842759"/>
                  </a:lnTo>
                  <a:close/>
                </a:path>
                <a:path w="1400810" h="982979">
                  <a:moveTo>
                    <a:pt x="890016" y="938784"/>
                  </a:moveTo>
                  <a:lnTo>
                    <a:pt x="882383" y="938784"/>
                  </a:lnTo>
                  <a:lnTo>
                    <a:pt x="882383" y="940308"/>
                  </a:lnTo>
                  <a:lnTo>
                    <a:pt x="890016" y="940308"/>
                  </a:lnTo>
                  <a:lnTo>
                    <a:pt x="890016" y="938784"/>
                  </a:lnTo>
                  <a:close/>
                </a:path>
                <a:path w="1400810" h="982979">
                  <a:moveTo>
                    <a:pt x="890016" y="521208"/>
                  </a:moveTo>
                  <a:lnTo>
                    <a:pt x="885444" y="521208"/>
                  </a:lnTo>
                  <a:lnTo>
                    <a:pt x="885444" y="522732"/>
                  </a:lnTo>
                  <a:lnTo>
                    <a:pt x="890016" y="522732"/>
                  </a:lnTo>
                  <a:lnTo>
                    <a:pt x="890016" y="521208"/>
                  </a:lnTo>
                  <a:close/>
                </a:path>
                <a:path w="1400810" h="982979">
                  <a:moveTo>
                    <a:pt x="925068" y="675132"/>
                  </a:moveTo>
                  <a:lnTo>
                    <a:pt x="522719" y="774179"/>
                  </a:lnTo>
                  <a:lnTo>
                    <a:pt x="510527" y="771131"/>
                  </a:lnTo>
                  <a:lnTo>
                    <a:pt x="510527" y="772655"/>
                  </a:lnTo>
                  <a:lnTo>
                    <a:pt x="522719" y="775716"/>
                  </a:lnTo>
                  <a:lnTo>
                    <a:pt x="925068" y="676656"/>
                  </a:lnTo>
                  <a:lnTo>
                    <a:pt x="925068" y="675132"/>
                  </a:lnTo>
                  <a:close/>
                </a:path>
                <a:path w="1400810" h="982979">
                  <a:moveTo>
                    <a:pt x="926579" y="976871"/>
                  </a:moveTo>
                  <a:lnTo>
                    <a:pt x="923531" y="972299"/>
                  </a:lnTo>
                  <a:lnTo>
                    <a:pt x="922007" y="973823"/>
                  </a:lnTo>
                  <a:lnTo>
                    <a:pt x="925055" y="976871"/>
                  </a:lnTo>
                  <a:lnTo>
                    <a:pt x="926579" y="976871"/>
                  </a:lnTo>
                  <a:close/>
                </a:path>
                <a:path w="1400810" h="982979">
                  <a:moveTo>
                    <a:pt x="950963" y="981443"/>
                  </a:moveTo>
                  <a:lnTo>
                    <a:pt x="940295" y="981443"/>
                  </a:lnTo>
                  <a:lnTo>
                    <a:pt x="926579" y="976871"/>
                  </a:lnTo>
                  <a:lnTo>
                    <a:pt x="929627" y="979919"/>
                  </a:lnTo>
                  <a:lnTo>
                    <a:pt x="940295" y="982967"/>
                  </a:lnTo>
                  <a:lnTo>
                    <a:pt x="950963" y="982967"/>
                  </a:lnTo>
                  <a:lnTo>
                    <a:pt x="950963" y="981443"/>
                  </a:lnTo>
                  <a:close/>
                </a:path>
                <a:path w="1400810" h="982979">
                  <a:moveTo>
                    <a:pt x="963168" y="344424"/>
                  </a:moveTo>
                  <a:lnTo>
                    <a:pt x="920483" y="355079"/>
                  </a:lnTo>
                  <a:lnTo>
                    <a:pt x="922007" y="355079"/>
                  </a:lnTo>
                  <a:lnTo>
                    <a:pt x="963168" y="344424"/>
                  </a:lnTo>
                  <a:close/>
                </a:path>
                <a:path w="1400810" h="982979">
                  <a:moveTo>
                    <a:pt x="976884" y="368808"/>
                  </a:moveTo>
                  <a:lnTo>
                    <a:pt x="920483" y="382524"/>
                  </a:lnTo>
                  <a:lnTo>
                    <a:pt x="922007" y="384048"/>
                  </a:lnTo>
                  <a:lnTo>
                    <a:pt x="976884" y="370332"/>
                  </a:lnTo>
                  <a:lnTo>
                    <a:pt x="976884" y="368808"/>
                  </a:lnTo>
                  <a:close/>
                </a:path>
                <a:path w="1400810" h="982979">
                  <a:moveTo>
                    <a:pt x="1042416" y="68580"/>
                  </a:moveTo>
                  <a:lnTo>
                    <a:pt x="1040892" y="67056"/>
                  </a:lnTo>
                  <a:lnTo>
                    <a:pt x="914400" y="97523"/>
                  </a:lnTo>
                  <a:lnTo>
                    <a:pt x="845807" y="83807"/>
                  </a:lnTo>
                  <a:lnTo>
                    <a:pt x="845807" y="85331"/>
                  </a:lnTo>
                  <a:lnTo>
                    <a:pt x="914400" y="99047"/>
                  </a:lnTo>
                  <a:lnTo>
                    <a:pt x="1042416" y="68580"/>
                  </a:lnTo>
                  <a:close/>
                </a:path>
                <a:path w="1400810" h="982979">
                  <a:moveTo>
                    <a:pt x="1046975" y="64008"/>
                  </a:moveTo>
                  <a:lnTo>
                    <a:pt x="1040892" y="65532"/>
                  </a:lnTo>
                  <a:lnTo>
                    <a:pt x="1042416" y="67056"/>
                  </a:lnTo>
                  <a:lnTo>
                    <a:pt x="1046975" y="65532"/>
                  </a:lnTo>
                  <a:lnTo>
                    <a:pt x="1046975" y="64008"/>
                  </a:lnTo>
                  <a:close/>
                </a:path>
                <a:path w="1400810" h="982979">
                  <a:moveTo>
                    <a:pt x="1057643" y="86855"/>
                  </a:moveTo>
                  <a:lnTo>
                    <a:pt x="1046975" y="85331"/>
                  </a:lnTo>
                  <a:lnTo>
                    <a:pt x="1046975" y="86855"/>
                  </a:lnTo>
                  <a:lnTo>
                    <a:pt x="1057643" y="88379"/>
                  </a:lnTo>
                  <a:lnTo>
                    <a:pt x="1057643" y="86855"/>
                  </a:lnTo>
                  <a:close/>
                </a:path>
                <a:path w="1400810" h="982979">
                  <a:moveTo>
                    <a:pt x="1065276" y="0"/>
                  </a:moveTo>
                  <a:lnTo>
                    <a:pt x="1057643" y="1524"/>
                  </a:lnTo>
                  <a:lnTo>
                    <a:pt x="1057643" y="3048"/>
                  </a:lnTo>
                  <a:lnTo>
                    <a:pt x="1065276" y="1524"/>
                  </a:lnTo>
                  <a:lnTo>
                    <a:pt x="1065276" y="0"/>
                  </a:lnTo>
                  <a:close/>
                </a:path>
                <a:path w="1400810" h="982979">
                  <a:moveTo>
                    <a:pt x="1082040" y="313931"/>
                  </a:moveTo>
                  <a:lnTo>
                    <a:pt x="986015" y="338315"/>
                  </a:lnTo>
                  <a:lnTo>
                    <a:pt x="986015" y="339839"/>
                  </a:lnTo>
                  <a:lnTo>
                    <a:pt x="1082040" y="315455"/>
                  </a:lnTo>
                  <a:lnTo>
                    <a:pt x="1082040" y="313931"/>
                  </a:lnTo>
                  <a:close/>
                </a:path>
                <a:path w="1400810" h="982979">
                  <a:moveTo>
                    <a:pt x="1085075" y="92964"/>
                  </a:moveTo>
                  <a:lnTo>
                    <a:pt x="1074407" y="91440"/>
                  </a:lnTo>
                  <a:lnTo>
                    <a:pt x="1085075" y="94488"/>
                  </a:lnTo>
                  <a:lnTo>
                    <a:pt x="1085075" y="92964"/>
                  </a:lnTo>
                  <a:close/>
                </a:path>
                <a:path w="1400810" h="982979">
                  <a:moveTo>
                    <a:pt x="1104900" y="338315"/>
                  </a:moveTo>
                  <a:lnTo>
                    <a:pt x="1001268" y="362699"/>
                  </a:lnTo>
                  <a:lnTo>
                    <a:pt x="1002792" y="364223"/>
                  </a:lnTo>
                  <a:lnTo>
                    <a:pt x="1104900" y="339839"/>
                  </a:lnTo>
                  <a:lnTo>
                    <a:pt x="1104900" y="338315"/>
                  </a:lnTo>
                  <a:close/>
                </a:path>
                <a:path w="1400810" h="982979">
                  <a:moveTo>
                    <a:pt x="1222248" y="281940"/>
                  </a:moveTo>
                  <a:lnTo>
                    <a:pt x="1220724" y="280416"/>
                  </a:lnTo>
                  <a:lnTo>
                    <a:pt x="1107948" y="307848"/>
                  </a:lnTo>
                  <a:lnTo>
                    <a:pt x="1107948" y="309372"/>
                  </a:lnTo>
                  <a:lnTo>
                    <a:pt x="1222248" y="281940"/>
                  </a:lnTo>
                  <a:close/>
                </a:path>
                <a:path w="1400810" h="982979">
                  <a:moveTo>
                    <a:pt x="1264907" y="928116"/>
                  </a:moveTo>
                  <a:lnTo>
                    <a:pt x="1254252" y="928116"/>
                  </a:lnTo>
                  <a:lnTo>
                    <a:pt x="1255776" y="929640"/>
                  </a:lnTo>
                  <a:lnTo>
                    <a:pt x="1264907" y="929640"/>
                  </a:lnTo>
                  <a:lnTo>
                    <a:pt x="1264907" y="928116"/>
                  </a:lnTo>
                  <a:close/>
                </a:path>
                <a:path w="1400810" h="982979">
                  <a:moveTo>
                    <a:pt x="1271016" y="908291"/>
                  </a:moveTo>
                  <a:lnTo>
                    <a:pt x="1260348" y="908291"/>
                  </a:lnTo>
                  <a:lnTo>
                    <a:pt x="1260348" y="909828"/>
                  </a:lnTo>
                  <a:lnTo>
                    <a:pt x="1271016" y="909828"/>
                  </a:lnTo>
                  <a:lnTo>
                    <a:pt x="1271016" y="908291"/>
                  </a:lnTo>
                  <a:close/>
                </a:path>
                <a:path w="1400810" h="982979">
                  <a:moveTo>
                    <a:pt x="1274051" y="943356"/>
                  </a:moveTo>
                  <a:lnTo>
                    <a:pt x="1263396" y="943356"/>
                  </a:lnTo>
                  <a:lnTo>
                    <a:pt x="1263396" y="944880"/>
                  </a:lnTo>
                  <a:lnTo>
                    <a:pt x="1274051" y="944880"/>
                  </a:lnTo>
                  <a:lnTo>
                    <a:pt x="1274051" y="943356"/>
                  </a:lnTo>
                  <a:close/>
                </a:path>
                <a:path w="1400810" h="982979">
                  <a:moveTo>
                    <a:pt x="1284732" y="905256"/>
                  </a:moveTo>
                  <a:lnTo>
                    <a:pt x="1274051" y="906780"/>
                  </a:lnTo>
                  <a:lnTo>
                    <a:pt x="1274051" y="908291"/>
                  </a:lnTo>
                  <a:lnTo>
                    <a:pt x="1281684" y="907211"/>
                  </a:lnTo>
                  <a:lnTo>
                    <a:pt x="1281684" y="908291"/>
                  </a:lnTo>
                  <a:lnTo>
                    <a:pt x="1284732" y="908291"/>
                  </a:lnTo>
                  <a:lnTo>
                    <a:pt x="1284732" y="906780"/>
                  </a:lnTo>
                  <a:lnTo>
                    <a:pt x="1284732" y="905256"/>
                  </a:lnTo>
                  <a:close/>
                </a:path>
                <a:path w="1400810" h="982979">
                  <a:moveTo>
                    <a:pt x="1286243" y="941832"/>
                  </a:moveTo>
                  <a:lnTo>
                    <a:pt x="1281684" y="941832"/>
                  </a:lnTo>
                  <a:lnTo>
                    <a:pt x="1281684" y="943356"/>
                  </a:lnTo>
                  <a:lnTo>
                    <a:pt x="1286243" y="943356"/>
                  </a:lnTo>
                  <a:lnTo>
                    <a:pt x="1286243" y="941832"/>
                  </a:lnTo>
                  <a:close/>
                </a:path>
                <a:path w="1400810" h="982979">
                  <a:moveTo>
                    <a:pt x="1365491" y="272783"/>
                  </a:moveTo>
                  <a:lnTo>
                    <a:pt x="1223759" y="307848"/>
                  </a:lnTo>
                  <a:lnTo>
                    <a:pt x="1223759" y="309372"/>
                  </a:lnTo>
                  <a:lnTo>
                    <a:pt x="1365491" y="274307"/>
                  </a:lnTo>
                  <a:lnTo>
                    <a:pt x="1365491" y="272783"/>
                  </a:lnTo>
                  <a:close/>
                </a:path>
                <a:path w="1400810" h="982979">
                  <a:moveTo>
                    <a:pt x="1400543" y="236207"/>
                  </a:moveTo>
                  <a:lnTo>
                    <a:pt x="1274051" y="266700"/>
                  </a:lnTo>
                  <a:lnTo>
                    <a:pt x="1274051" y="268224"/>
                  </a:lnTo>
                  <a:lnTo>
                    <a:pt x="1400543" y="237731"/>
                  </a:lnTo>
                  <a:lnTo>
                    <a:pt x="1400543" y="2362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698991" y="2458211"/>
              <a:ext cx="340360" cy="85725"/>
            </a:xfrm>
            <a:custGeom>
              <a:avLst/>
              <a:gdLst/>
              <a:ahLst/>
              <a:cxnLst/>
              <a:rect l="l" t="t" r="r" b="b"/>
              <a:pathLst>
                <a:path w="340360" h="85725">
                  <a:moveTo>
                    <a:pt x="7632" y="82308"/>
                  </a:moveTo>
                  <a:lnTo>
                    <a:pt x="0" y="83832"/>
                  </a:lnTo>
                  <a:lnTo>
                    <a:pt x="0" y="85356"/>
                  </a:lnTo>
                  <a:lnTo>
                    <a:pt x="7632" y="83832"/>
                  </a:lnTo>
                  <a:lnTo>
                    <a:pt x="7632" y="82308"/>
                  </a:lnTo>
                  <a:close/>
                </a:path>
                <a:path w="340360" h="85725">
                  <a:moveTo>
                    <a:pt x="339864" y="1524"/>
                  </a:moveTo>
                  <a:lnTo>
                    <a:pt x="338340" y="0"/>
                  </a:lnTo>
                  <a:lnTo>
                    <a:pt x="38100" y="74688"/>
                  </a:lnTo>
                  <a:lnTo>
                    <a:pt x="38100" y="76200"/>
                  </a:lnTo>
                  <a:lnTo>
                    <a:pt x="339864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82239" y="2418587"/>
              <a:ext cx="300227" cy="12192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75360" y="2314955"/>
              <a:ext cx="1853564" cy="2967355"/>
            </a:xfrm>
            <a:custGeom>
              <a:avLst/>
              <a:gdLst/>
              <a:ahLst/>
              <a:cxnLst/>
              <a:rect l="l" t="t" r="r" b="b"/>
              <a:pathLst>
                <a:path w="1853564" h="2967354">
                  <a:moveTo>
                    <a:pt x="7607" y="1813572"/>
                  </a:moveTo>
                  <a:lnTo>
                    <a:pt x="1511" y="1400556"/>
                  </a:lnTo>
                  <a:lnTo>
                    <a:pt x="0" y="1400556"/>
                  </a:lnTo>
                  <a:lnTo>
                    <a:pt x="6096" y="1813572"/>
                  </a:lnTo>
                  <a:lnTo>
                    <a:pt x="7607" y="1813572"/>
                  </a:lnTo>
                  <a:close/>
                </a:path>
                <a:path w="1853564" h="2967354">
                  <a:moveTo>
                    <a:pt x="65519" y="2950464"/>
                  </a:moveTo>
                  <a:lnTo>
                    <a:pt x="51803" y="1834896"/>
                  </a:lnTo>
                  <a:lnTo>
                    <a:pt x="50292" y="1834896"/>
                  </a:lnTo>
                  <a:lnTo>
                    <a:pt x="64008" y="2950464"/>
                  </a:lnTo>
                  <a:lnTo>
                    <a:pt x="65519" y="2950464"/>
                  </a:lnTo>
                  <a:close/>
                </a:path>
                <a:path w="1853564" h="2967354">
                  <a:moveTo>
                    <a:pt x="164592" y="2964192"/>
                  </a:moveTo>
                  <a:lnTo>
                    <a:pt x="112763" y="2965716"/>
                  </a:lnTo>
                  <a:lnTo>
                    <a:pt x="86855" y="2961144"/>
                  </a:lnTo>
                  <a:lnTo>
                    <a:pt x="74663" y="2958096"/>
                  </a:lnTo>
                  <a:lnTo>
                    <a:pt x="65519" y="2950476"/>
                  </a:lnTo>
                  <a:lnTo>
                    <a:pt x="63995" y="2952000"/>
                  </a:lnTo>
                  <a:lnTo>
                    <a:pt x="73139" y="2959620"/>
                  </a:lnTo>
                  <a:lnTo>
                    <a:pt x="74663" y="2959620"/>
                  </a:lnTo>
                  <a:lnTo>
                    <a:pt x="86855" y="2962668"/>
                  </a:lnTo>
                  <a:lnTo>
                    <a:pt x="112763" y="2967240"/>
                  </a:lnTo>
                  <a:lnTo>
                    <a:pt x="164592" y="2965716"/>
                  </a:lnTo>
                  <a:lnTo>
                    <a:pt x="164592" y="2964192"/>
                  </a:lnTo>
                  <a:close/>
                </a:path>
                <a:path w="1853564" h="2967354">
                  <a:moveTo>
                    <a:pt x="213360" y="2948952"/>
                  </a:moveTo>
                  <a:lnTo>
                    <a:pt x="199644" y="1831848"/>
                  </a:lnTo>
                  <a:lnTo>
                    <a:pt x="198107" y="1831848"/>
                  </a:lnTo>
                  <a:lnTo>
                    <a:pt x="211823" y="2948952"/>
                  </a:lnTo>
                  <a:lnTo>
                    <a:pt x="202692" y="2956572"/>
                  </a:lnTo>
                  <a:lnTo>
                    <a:pt x="190500" y="2959620"/>
                  </a:lnTo>
                  <a:lnTo>
                    <a:pt x="164592" y="2964192"/>
                  </a:lnTo>
                  <a:lnTo>
                    <a:pt x="166116" y="2965716"/>
                  </a:lnTo>
                  <a:lnTo>
                    <a:pt x="192024" y="2961144"/>
                  </a:lnTo>
                  <a:lnTo>
                    <a:pt x="204216" y="2958096"/>
                  </a:lnTo>
                  <a:lnTo>
                    <a:pt x="213360" y="2948952"/>
                  </a:lnTo>
                  <a:close/>
                </a:path>
                <a:path w="1853564" h="2967354">
                  <a:moveTo>
                    <a:pt x="240792" y="1554480"/>
                  </a:moveTo>
                  <a:lnTo>
                    <a:pt x="237744" y="1397520"/>
                  </a:lnTo>
                  <a:lnTo>
                    <a:pt x="236207" y="1397520"/>
                  </a:lnTo>
                  <a:lnTo>
                    <a:pt x="239255" y="1554480"/>
                  </a:lnTo>
                  <a:lnTo>
                    <a:pt x="240792" y="1554480"/>
                  </a:lnTo>
                  <a:close/>
                </a:path>
                <a:path w="1853564" h="2967354">
                  <a:moveTo>
                    <a:pt x="243840" y="1812036"/>
                  </a:moveTo>
                  <a:lnTo>
                    <a:pt x="240792" y="1609344"/>
                  </a:lnTo>
                  <a:lnTo>
                    <a:pt x="239255" y="1609344"/>
                  </a:lnTo>
                  <a:lnTo>
                    <a:pt x="242303" y="1812036"/>
                  </a:lnTo>
                  <a:lnTo>
                    <a:pt x="243840" y="1812036"/>
                  </a:lnTo>
                  <a:close/>
                </a:path>
                <a:path w="1853564" h="2967354">
                  <a:moveTo>
                    <a:pt x="1277099" y="135636"/>
                  </a:moveTo>
                  <a:lnTo>
                    <a:pt x="1274064" y="135636"/>
                  </a:lnTo>
                  <a:lnTo>
                    <a:pt x="1274064" y="137172"/>
                  </a:lnTo>
                  <a:lnTo>
                    <a:pt x="1277099" y="137172"/>
                  </a:lnTo>
                  <a:lnTo>
                    <a:pt x="1277099" y="135636"/>
                  </a:lnTo>
                  <a:close/>
                </a:path>
                <a:path w="1853564" h="2967354">
                  <a:moveTo>
                    <a:pt x="1278623" y="109728"/>
                  </a:moveTo>
                  <a:lnTo>
                    <a:pt x="1275588" y="109728"/>
                  </a:lnTo>
                  <a:lnTo>
                    <a:pt x="1277099" y="111264"/>
                  </a:lnTo>
                  <a:lnTo>
                    <a:pt x="1278623" y="111264"/>
                  </a:lnTo>
                  <a:lnTo>
                    <a:pt x="1278623" y="109728"/>
                  </a:lnTo>
                  <a:close/>
                </a:path>
                <a:path w="1853564" h="2967354">
                  <a:moveTo>
                    <a:pt x="1481328" y="85356"/>
                  </a:moveTo>
                  <a:lnTo>
                    <a:pt x="1479804" y="85356"/>
                  </a:lnTo>
                  <a:lnTo>
                    <a:pt x="1479804" y="86880"/>
                  </a:lnTo>
                  <a:lnTo>
                    <a:pt x="1481328" y="86880"/>
                  </a:lnTo>
                  <a:lnTo>
                    <a:pt x="1481328" y="85356"/>
                  </a:lnTo>
                  <a:close/>
                </a:path>
                <a:path w="1853564" h="2967354">
                  <a:moveTo>
                    <a:pt x="1484363" y="59448"/>
                  </a:moveTo>
                  <a:lnTo>
                    <a:pt x="1481328" y="59448"/>
                  </a:lnTo>
                  <a:lnTo>
                    <a:pt x="1481328" y="60972"/>
                  </a:lnTo>
                  <a:lnTo>
                    <a:pt x="1484363" y="60972"/>
                  </a:lnTo>
                  <a:lnTo>
                    <a:pt x="1484363" y="59448"/>
                  </a:lnTo>
                  <a:close/>
                </a:path>
                <a:path w="1853564" h="2967354">
                  <a:moveTo>
                    <a:pt x="1580388" y="3060"/>
                  </a:moveTo>
                  <a:lnTo>
                    <a:pt x="1566672" y="0"/>
                  </a:lnTo>
                  <a:lnTo>
                    <a:pt x="1164336" y="99072"/>
                  </a:lnTo>
                  <a:lnTo>
                    <a:pt x="1164323" y="100596"/>
                  </a:lnTo>
                  <a:lnTo>
                    <a:pt x="1178052" y="102120"/>
                  </a:lnTo>
                  <a:lnTo>
                    <a:pt x="1167574" y="99796"/>
                  </a:lnTo>
                  <a:lnTo>
                    <a:pt x="1566672" y="1524"/>
                  </a:lnTo>
                  <a:lnTo>
                    <a:pt x="1577136" y="3860"/>
                  </a:lnTo>
                  <a:lnTo>
                    <a:pt x="1178052" y="102120"/>
                  </a:lnTo>
                  <a:lnTo>
                    <a:pt x="1580388" y="4584"/>
                  </a:lnTo>
                  <a:lnTo>
                    <a:pt x="1580388" y="3060"/>
                  </a:lnTo>
                  <a:close/>
                </a:path>
                <a:path w="1853564" h="2967354">
                  <a:moveTo>
                    <a:pt x="1694688" y="143256"/>
                  </a:moveTo>
                  <a:lnTo>
                    <a:pt x="1664208" y="138696"/>
                  </a:lnTo>
                  <a:lnTo>
                    <a:pt x="1694688" y="144780"/>
                  </a:lnTo>
                  <a:lnTo>
                    <a:pt x="1694688" y="143256"/>
                  </a:lnTo>
                  <a:close/>
                </a:path>
                <a:path w="1853564" h="2967354">
                  <a:moveTo>
                    <a:pt x="1705356" y="150888"/>
                  </a:moveTo>
                  <a:lnTo>
                    <a:pt x="1685531" y="146316"/>
                  </a:lnTo>
                  <a:lnTo>
                    <a:pt x="1685531" y="147840"/>
                  </a:lnTo>
                  <a:lnTo>
                    <a:pt x="1705356" y="150888"/>
                  </a:lnTo>
                  <a:close/>
                </a:path>
                <a:path w="1853564" h="2967354">
                  <a:moveTo>
                    <a:pt x="1705356" y="150888"/>
                  </a:moveTo>
                  <a:lnTo>
                    <a:pt x="1577340" y="181356"/>
                  </a:lnTo>
                  <a:lnTo>
                    <a:pt x="1513586" y="168338"/>
                  </a:lnTo>
                  <a:lnTo>
                    <a:pt x="1637550" y="137363"/>
                  </a:lnTo>
                  <a:lnTo>
                    <a:pt x="1656588" y="141744"/>
                  </a:lnTo>
                  <a:lnTo>
                    <a:pt x="1656588" y="140220"/>
                  </a:lnTo>
                  <a:lnTo>
                    <a:pt x="1638287" y="135636"/>
                  </a:lnTo>
                  <a:lnTo>
                    <a:pt x="1637525" y="136410"/>
                  </a:lnTo>
                  <a:lnTo>
                    <a:pt x="1636763" y="135636"/>
                  </a:lnTo>
                  <a:lnTo>
                    <a:pt x="1510271" y="167652"/>
                  </a:lnTo>
                  <a:lnTo>
                    <a:pt x="1510271" y="169164"/>
                  </a:lnTo>
                  <a:lnTo>
                    <a:pt x="1577340" y="182880"/>
                  </a:lnTo>
                  <a:lnTo>
                    <a:pt x="1705356" y="150888"/>
                  </a:lnTo>
                  <a:close/>
                </a:path>
                <a:path w="1853564" h="2967354">
                  <a:moveTo>
                    <a:pt x="1717548" y="140220"/>
                  </a:moveTo>
                  <a:lnTo>
                    <a:pt x="1679448" y="132588"/>
                  </a:lnTo>
                  <a:lnTo>
                    <a:pt x="1664195" y="135636"/>
                  </a:lnTo>
                  <a:lnTo>
                    <a:pt x="1664195" y="137172"/>
                  </a:lnTo>
                  <a:lnTo>
                    <a:pt x="1679448" y="134112"/>
                  </a:lnTo>
                  <a:lnTo>
                    <a:pt x="1712671" y="141058"/>
                  </a:lnTo>
                  <a:lnTo>
                    <a:pt x="1703819" y="143256"/>
                  </a:lnTo>
                  <a:lnTo>
                    <a:pt x="1703819" y="144780"/>
                  </a:lnTo>
                  <a:lnTo>
                    <a:pt x="1717548" y="141744"/>
                  </a:lnTo>
                  <a:lnTo>
                    <a:pt x="1716773" y="140982"/>
                  </a:lnTo>
                  <a:lnTo>
                    <a:pt x="1717548" y="140220"/>
                  </a:lnTo>
                  <a:close/>
                </a:path>
                <a:path w="1853564" h="2967354">
                  <a:moveTo>
                    <a:pt x="1719072" y="193548"/>
                  </a:moveTo>
                  <a:lnTo>
                    <a:pt x="1712963" y="192036"/>
                  </a:lnTo>
                  <a:lnTo>
                    <a:pt x="1712963" y="193548"/>
                  </a:lnTo>
                  <a:lnTo>
                    <a:pt x="1719072" y="195072"/>
                  </a:lnTo>
                  <a:lnTo>
                    <a:pt x="1719072" y="193548"/>
                  </a:lnTo>
                  <a:close/>
                </a:path>
                <a:path w="1853564" h="2967354">
                  <a:moveTo>
                    <a:pt x="1723631" y="227088"/>
                  </a:moveTo>
                  <a:lnTo>
                    <a:pt x="1717548" y="225564"/>
                  </a:lnTo>
                  <a:lnTo>
                    <a:pt x="1716011" y="227088"/>
                  </a:lnTo>
                  <a:lnTo>
                    <a:pt x="1723631" y="228612"/>
                  </a:lnTo>
                  <a:lnTo>
                    <a:pt x="1723631" y="227088"/>
                  </a:lnTo>
                  <a:close/>
                </a:path>
                <a:path w="1853564" h="2967354">
                  <a:moveTo>
                    <a:pt x="1731264" y="190512"/>
                  </a:moveTo>
                  <a:lnTo>
                    <a:pt x="1725155" y="190512"/>
                  </a:lnTo>
                  <a:lnTo>
                    <a:pt x="1725155" y="192036"/>
                  </a:lnTo>
                  <a:lnTo>
                    <a:pt x="1729740" y="192036"/>
                  </a:lnTo>
                  <a:lnTo>
                    <a:pt x="1731264" y="190512"/>
                  </a:lnTo>
                  <a:close/>
                </a:path>
                <a:path w="1853564" h="2967354">
                  <a:moveTo>
                    <a:pt x="1732788" y="184404"/>
                  </a:moveTo>
                  <a:lnTo>
                    <a:pt x="1728203" y="182880"/>
                  </a:lnTo>
                  <a:lnTo>
                    <a:pt x="1728203" y="184404"/>
                  </a:lnTo>
                  <a:lnTo>
                    <a:pt x="1731264" y="185928"/>
                  </a:lnTo>
                  <a:lnTo>
                    <a:pt x="1732788" y="184404"/>
                  </a:lnTo>
                  <a:close/>
                </a:path>
                <a:path w="1853564" h="2967354">
                  <a:moveTo>
                    <a:pt x="1732788" y="146304"/>
                  </a:moveTo>
                  <a:lnTo>
                    <a:pt x="1729740" y="144780"/>
                  </a:lnTo>
                  <a:lnTo>
                    <a:pt x="1728203" y="146304"/>
                  </a:lnTo>
                  <a:lnTo>
                    <a:pt x="1732788" y="147828"/>
                  </a:lnTo>
                  <a:lnTo>
                    <a:pt x="1732788" y="146304"/>
                  </a:lnTo>
                  <a:close/>
                </a:path>
                <a:path w="1853564" h="2967354">
                  <a:moveTo>
                    <a:pt x="1734312" y="213372"/>
                  </a:moveTo>
                  <a:lnTo>
                    <a:pt x="1731264" y="213372"/>
                  </a:lnTo>
                  <a:lnTo>
                    <a:pt x="1731264" y="214896"/>
                  </a:lnTo>
                  <a:lnTo>
                    <a:pt x="1734312" y="214896"/>
                  </a:lnTo>
                  <a:lnTo>
                    <a:pt x="1734312" y="213372"/>
                  </a:lnTo>
                  <a:close/>
                </a:path>
                <a:path w="1853564" h="2967354">
                  <a:moveTo>
                    <a:pt x="1735836" y="175272"/>
                  </a:moveTo>
                  <a:lnTo>
                    <a:pt x="1734312" y="175272"/>
                  </a:lnTo>
                  <a:lnTo>
                    <a:pt x="1734312" y="176796"/>
                  </a:lnTo>
                  <a:lnTo>
                    <a:pt x="1735836" y="176796"/>
                  </a:lnTo>
                  <a:lnTo>
                    <a:pt x="1735836" y="175272"/>
                  </a:lnTo>
                  <a:close/>
                </a:path>
                <a:path w="1853564" h="2967354">
                  <a:moveTo>
                    <a:pt x="1740395" y="135636"/>
                  </a:moveTo>
                  <a:lnTo>
                    <a:pt x="1702295" y="128028"/>
                  </a:lnTo>
                  <a:lnTo>
                    <a:pt x="1702295" y="129552"/>
                  </a:lnTo>
                  <a:lnTo>
                    <a:pt x="1740395" y="137172"/>
                  </a:lnTo>
                  <a:lnTo>
                    <a:pt x="1740395" y="135636"/>
                  </a:lnTo>
                  <a:close/>
                </a:path>
                <a:path w="1853564" h="2967354">
                  <a:moveTo>
                    <a:pt x="1741919" y="152412"/>
                  </a:moveTo>
                  <a:lnTo>
                    <a:pt x="1734312" y="150888"/>
                  </a:lnTo>
                  <a:lnTo>
                    <a:pt x="1734312" y="152412"/>
                  </a:lnTo>
                  <a:lnTo>
                    <a:pt x="1740395" y="153936"/>
                  </a:lnTo>
                  <a:lnTo>
                    <a:pt x="1741919" y="152412"/>
                  </a:lnTo>
                  <a:close/>
                </a:path>
                <a:path w="1853564" h="2967354">
                  <a:moveTo>
                    <a:pt x="1744980" y="138696"/>
                  </a:moveTo>
                  <a:lnTo>
                    <a:pt x="1738312" y="137591"/>
                  </a:lnTo>
                  <a:lnTo>
                    <a:pt x="1696212" y="128485"/>
                  </a:lnTo>
                  <a:lnTo>
                    <a:pt x="1696212" y="128028"/>
                  </a:lnTo>
                  <a:lnTo>
                    <a:pt x="1688579" y="126504"/>
                  </a:lnTo>
                  <a:lnTo>
                    <a:pt x="1688579" y="126834"/>
                  </a:lnTo>
                  <a:lnTo>
                    <a:pt x="1687055" y="126504"/>
                  </a:lnTo>
                  <a:lnTo>
                    <a:pt x="1656588" y="134112"/>
                  </a:lnTo>
                  <a:lnTo>
                    <a:pt x="1656588" y="135636"/>
                  </a:lnTo>
                  <a:lnTo>
                    <a:pt x="1687055" y="128028"/>
                  </a:lnTo>
                  <a:lnTo>
                    <a:pt x="1735836" y="137515"/>
                  </a:lnTo>
                  <a:lnTo>
                    <a:pt x="1735836" y="138696"/>
                  </a:lnTo>
                  <a:lnTo>
                    <a:pt x="1741919" y="138696"/>
                  </a:lnTo>
                  <a:lnTo>
                    <a:pt x="1711439" y="146304"/>
                  </a:lnTo>
                  <a:lnTo>
                    <a:pt x="1711439" y="147828"/>
                  </a:lnTo>
                  <a:lnTo>
                    <a:pt x="1743456" y="138696"/>
                  </a:lnTo>
                  <a:lnTo>
                    <a:pt x="1744980" y="138696"/>
                  </a:lnTo>
                  <a:close/>
                </a:path>
                <a:path w="1853564" h="2967354">
                  <a:moveTo>
                    <a:pt x="1746504" y="147828"/>
                  </a:moveTo>
                  <a:lnTo>
                    <a:pt x="1743456" y="146304"/>
                  </a:lnTo>
                  <a:lnTo>
                    <a:pt x="1741919" y="147828"/>
                  </a:lnTo>
                  <a:lnTo>
                    <a:pt x="1746504" y="149364"/>
                  </a:lnTo>
                  <a:lnTo>
                    <a:pt x="1746504" y="147828"/>
                  </a:lnTo>
                  <a:close/>
                </a:path>
                <a:path w="1853564" h="2967354">
                  <a:moveTo>
                    <a:pt x="1853171" y="74688"/>
                  </a:moveTo>
                  <a:lnTo>
                    <a:pt x="1851647" y="73164"/>
                  </a:lnTo>
                  <a:lnTo>
                    <a:pt x="1581912" y="138696"/>
                  </a:lnTo>
                  <a:lnTo>
                    <a:pt x="1581912" y="140220"/>
                  </a:lnTo>
                  <a:lnTo>
                    <a:pt x="1853171" y="74688"/>
                  </a:lnTo>
                  <a:close/>
                </a:path>
                <a:path w="1853564" h="2967354">
                  <a:moveTo>
                    <a:pt x="1853171" y="71628"/>
                  </a:moveTo>
                  <a:lnTo>
                    <a:pt x="1851647" y="70104"/>
                  </a:lnTo>
                  <a:lnTo>
                    <a:pt x="1581912" y="137172"/>
                  </a:lnTo>
                  <a:lnTo>
                    <a:pt x="1581912" y="138696"/>
                  </a:lnTo>
                  <a:lnTo>
                    <a:pt x="1853171" y="716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6572" y="2060448"/>
              <a:ext cx="2711195" cy="240791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048243" y="824483"/>
              <a:ext cx="1209040" cy="4422775"/>
            </a:xfrm>
            <a:custGeom>
              <a:avLst/>
              <a:gdLst/>
              <a:ahLst/>
              <a:cxnLst/>
              <a:rect l="l" t="t" r="r" b="b"/>
              <a:pathLst>
                <a:path w="1209039" h="4422775">
                  <a:moveTo>
                    <a:pt x="82296" y="766572"/>
                  </a:moveTo>
                  <a:lnTo>
                    <a:pt x="13716" y="752868"/>
                  </a:lnTo>
                  <a:lnTo>
                    <a:pt x="0" y="755904"/>
                  </a:lnTo>
                  <a:lnTo>
                    <a:pt x="3060" y="1024140"/>
                  </a:lnTo>
                  <a:lnTo>
                    <a:pt x="4584" y="1024140"/>
                  </a:lnTo>
                  <a:lnTo>
                    <a:pt x="1524" y="756221"/>
                  </a:lnTo>
                  <a:lnTo>
                    <a:pt x="82296" y="772668"/>
                  </a:lnTo>
                  <a:lnTo>
                    <a:pt x="82296" y="771156"/>
                  </a:lnTo>
                  <a:lnTo>
                    <a:pt x="1524" y="755904"/>
                  </a:lnTo>
                  <a:lnTo>
                    <a:pt x="13716" y="754380"/>
                  </a:lnTo>
                  <a:lnTo>
                    <a:pt x="82296" y="768096"/>
                  </a:lnTo>
                  <a:lnTo>
                    <a:pt x="82296" y="766572"/>
                  </a:lnTo>
                  <a:close/>
                </a:path>
                <a:path w="1209039" h="4422775">
                  <a:moveTo>
                    <a:pt x="120396" y="1045476"/>
                  </a:moveTo>
                  <a:lnTo>
                    <a:pt x="4584" y="1022604"/>
                  </a:lnTo>
                  <a:lnTo>
                    <a:pt x="4584" y="1024140"/>
                  </a:lnTo>
                  <a:lnTo>
                    <a:pt x="118884" y="1046988"/>
                  </a:lnTo>
                  <a:lnTo>
                    <a:pt x="120396" y="1045476"/>
                  </a:lnTo>
                  <a:close/>
                </a:path>
                <a:path w="1209039" h="4422775">
                  <a:moveTo>
                    <a:pt x="134112" y="1069860"/>
                  </a:moveTo>
                  <a:lnTo>
                    <a:pt x="18300" y="1045476"/>
                  </a:lnTo>
                  <a:lnTo>
                    <a:pt x="18300" y="1046988"/>
                  </a:lnTo>
                  <a:lnTo>
                    <a:pt x="134112" y="1071372"/>
                  </a:lnTo>
                  <a:lnTo>
                    <a:pt x="134112" y="1069860"/>
                  </a:lnTo>
                  <a:close/>
                </a:path>
                <a:path w="1209039" h="4422775">
                  <a:moveTo>
                    <a:pt x="403872" y="0"/>
                  </a:moveTo>
                  <a:lnTo>
                    <a:pt x="13716" y="96012"/>
                  </a:lnTo>
                  <a:lnTo>
                    <a:pt x="13716" y="97548"/>
                  </a:lnTo>
                  <a:lnTo>
                    <a:pt x="403872" y="1536"/>
                  </a:lnTo>
                  <a:lnTo>
                    <a:pt x="403872" y="0"/>
                  </a:lnTo>
                  <a:close/>
                </a:path>
                <a:path w="1209039" h="4422775">
                  <a:moveTo>
                    <a:pt x="537972" y="132600"/>
                  </a:moveTo>
                  <a:lnTo>
                    <a:pt x="536448" y="131064"/>
                  </a:lnTo>
                  <a:lnTo>
                    <a:pt x="147828" y="227088"/>
                  </a:lnTo>
                  <a:lnTo>
                    <a:pt x="147828" y="228600"/>
                  </a:lnTo>
                  <a:lnTo>
                    <a:pt x="537972" y="132600"/>
                  </a:lnTo>
                  <a:close/>
                </a:path>
                <a:path w="1209039" h="4422775">
                  <a:moveTo>
                    <a:pt x="541020" y="973848"/>
                  </a:moveTo>
                  <a:lnTo>
                    <a:pt x="152400" y="1069860"/>
                  </a:lnTo>
                  <a:lnTo>
                    <a:pt x="152400" y="1071372"/>
                  </a:lnTo>
                  <a:lnTo>
                    <a:pt x="541020" y="975372"/>
                  </a:lnTo>
                  <a:lnTo>
                    <a:pt x="541020" y="973848"/>
                  </a:lnTo>
                  <a:close/>
                </a:path>
                <a:path w="1209039" h="4422775">
                  <a:moveTo>
                    <a:pt x="554736" y="173748"/>
                  </a:moveTo>
                  <a:lnTo>
                    <a:pt x="164604" y="269748"/>
                  </a:lnTo>
                  <a:lnTo>
                    <a:pt x="164604" y="271284"/>
                  </a:lnTo>
                  <a:lnTo>
                    <a:pt x="554736" y="175260"/>
                  </a:lnTo>
                  <a:lnTo>
                    <a:pt x="554736" y="173748"/>
                  </a:lnTo>
                  <a:close/>
                </a:path>
                <a:path w="1209039" h="4422775">
                  <a:moveTo>
                    <a:pt x="563880" y="935748"/>
                  </a:moveTo>
                  <a:lnTo>
                    <a:pt x="173748" y="1031760"/>
                  </a:lnTo>
                  <a:lnTo>
                    <a:pt x="563880" y="937272"/>
                  </a:lnTo>
                  <a:lnTo>
                    <a:pt x="563880" y="935748"/>
                  </a:lnTo>
                  <a:close/>
                </a:path>
                <a:path w="1209039" h="4422775">
                  <a:moveTo>
                    <a:pt x="713244" y="4422660"/>
                  </a:moveTo>
                  <a:lnTo>
                    <a:pt x="633996" y="4113288"/>
                  </a:lnTo>
                  <a:lnTo>
                    <a:pt x="632472" y="4114800"/>
                  </a:lnTo>
                  <a:lnTo>
                    <a:pt x="711720" y="4422660"/>
                  </a:lnTo>
                  <a:lnTo>
                    <a:pt x="713244" y="4422660"/>
                  </a:lnTo>
                  <a:close/>
                </a:path>
                <a:path w="1209039" h="4422775">
                  <a:moveTo>
                    <a:pt x="1208544" y="4411992"/>
                  </a:moveTo>
                  <a:lnTo>
                    <a:pt x="1069848" y="4014216"/>
                  </a:lnTo>
                  <a:lnTo>
                    <a:pt x="1068336" y="4014216"/>
                  </a:lnTo>
                  <a:lnTo>
                    <a:pt x="1207020" y="4413504"/>
                  </a:lnTo>
                  <a:lnTo>
                    <a:pt x="1208544" y="44119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40636" y="920495"/>
              <a:ext cx="155447" cy="15849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50591" y="824483"/>
              <a:ext cx="144780" cy="13411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838187" y="920495"/>
              <a:ext cx="2058035" cy="4525010"/>
            </a:xfrm>
            <a:custGeom>
              <a:avLst/>
              <a:gdLst/>
              <a:ahLst/>
              <a:cxnLst/>
              <a:rect l="l" t="t" r="r" b="b"/>
              <a:pathLst>
                <a:path w="2058035" h="4525010">
                  <a:moveTo>
                    <a:pt x="301764" y="99072"/>
                  </a:moveTo>
                  <a:lnTo>
                    <a:pt x="222504" y="102120"/>
                  </a:lnTo>
                  <a:lnTo>
                    <a:pt x="144780" y="99072"/>
                  </a:lnTo>
                  <a:lnTo>
                    <a:pt x="67068" y="89928"/>
                  </a:lnTo>
                  <a:lnTo>
                    <a:pt x="28968" y="79260"/>
                  </a:lnTo>
                  <a:lnTo>
                    <a:pt x="12192" y="70116"/>
                  </a:lnTo>
                  <a:lnTo>
                    <a:pt x="1524" y="54876"/>
                  </a:lnTo>
                  <a:lnTo>
                    <a:pt x="0" y="56400"/>
                  </a:lnTo>
                  <a:lnTo>
                    <a:pt x="67068" y="91452"/>
                  </a:lnTo>
                  <a:lnTo>
                    <a:pt x="144780" y="100596"/>
                  </a:lnTo>
                  <a:lnTo>
                    <a:pt x="222504" y="103644"/>
                  </a:lnTo>
                  <a:lnTo>
                    <a:pt x="248920" y="102120"/>
                  </a:lnTo>
                  <a:lnTo>
                    <a:pt x="301764" y="99072"/>
                  </a:lnTo>
                  <a:close/>
                </a:path>
                <a:path w="2058035" h="4525010">
                  <a:moveTo>
                    <a:pt x="434352" y="64008"/>
                  </a:moveTo>
                  <a:lnTo>
                    <a:pt x="416064" y="74676"/>
                  </a:lnTo>
                  <a:lnTo>
                    <a:pt x="417588" y="74676"/>
                  </a:lnTo>
                  <a:lnTo>
                    <a:pt x="379488" y="85344"/>
                  </a:lnTo>
                  <a:lnTo>
                    <a:pt x="301764" y="99060"/>
                  </a:lnTo>
                  <a:lnTo>
                    <a:pt x="379488" y="86868"/>
                  </a:lnTo>
                  <a:lnTo>
                    <a:pt x="417588" y="76200"/>
                  </a:lnTo>
                  <a:lnTo>
                    <a:pt x="434352" y="65532"/>
                  </a:lnTo>
                  <a:lnTo>
                    <a:pt x="434352" y="64008"/>
                  </a:lnTo>
                  <a:close/>
                </a:path>
                <a:path w="2058035" h="4525010">
                  <a:moveTo>
                    <a:pt x="635520" y="150876"/>
                  </a:moveTo>
                  <a:lnTo>
                    <a:pt x="633996" y="149352"/>
                  </a:lnTo>
                  <a:lnTo>
                    <a:pt x="631964" y="146304"/>
                  </a:lnTo>
                  <a:lnTo>
                    <a:pt x="630948" y="144780"/>
                  </a:lnTo>
                  <a:lnTo>
                    <a:pt x="617232" y="144780"/>
                  </a:lnTo>
                  <a:lnTo>
                    <a:pt x="600468" y="153924"/>
                  </a:lnTo>
                  <a:lnTo>
                    <a:pt x="598944" y="155448"/>
                  </a:lnTo>
                  <a:lnTo>
                    <a:pt x="600468" y="156972"/>
                  </a:lnTo>
                  <a:lnTo>
                    <a:pt x="600468" y="155448"/>
                  </a:lnTo>
                  <a:lnTo>
                    <a:pt x="617232" y="146304"/>
                  </a:lnTo>
                  <a:lnTo>
                    <a:pt x="629424" y="146304"/>
                  </a:lnTo>
                  <a:lnTo>
                    <a:pt x="632472" y="149352"/>
                  </a:lnTo>
                  <a:lnTo>
                    <a:pt x="633996" y="152400"/>
                  </a:lnTo>
                  <a:lnTo>
                    <a:pt x="635520" y="152400"/>
                  </a:lnTo>
                  <a:lnTo>
                    <a:pt x="635520" y="150876"/>
                  </a:lnTo>
                  <a:close/>
                </a:path>
                <a:path w="2058035" h="4525010">
                  <a:moveTo>
                    <a:pt x="708660" y="542556"/>
                  </a:moveTo>
                  <a:lnTo>
                    <a:pt x="675132" y="501408"/>
                  </a:lnTo>
                  <a:lnTo>
                    <a:pt x="646176" y="454164"/>
                  </a:lnTo>
                  <a:lnTo>
                    <a:pt x="627888" y="402348"/>
                  </a:lnTo>
                  <a:lnTo>
                    <a:pt x="620268" y="350532"/>
                  </a:lnTo>
                  <a:lnTo>
                    <a:pt x="600456" y="156984"/>
                  </a:lnTo>
                  <a:lnTo>
                    <a:pt x="598932" y="156984"/>
                  </a:lnTo>
                  <a:lnTo>
                    <a:pt x="618744" y="350532"/>
                  </a:lnTo>
                  <a:lnTo>
                    <a:pt x="626364" y="402348"/>
                  </a:lnTo>
                  <a:lnTo>
                    <a:pt x="644652" y="455688"/>
                  </a:lnTo>
                  <a:lnTo>
                    <a:pt x="673608" y="502932"/>
                  </a:lnTo>
                  <a:lnTo>
                    <a:pt x="707136" y="542556"/>
                  </a:lnTo>
                  <a:lnTo>
                    <a:pt x="708660" y="542556"/>
                  </a:lnTo>
                  <a:close/>
                </a:path>
                <a:path w="2058035" h="4525010">
                  <a:moveTo>
                    <a:pt x="734580" y="519696"/>
                  </a:moveTo>
                  <a:lnTo>
                    <a:pt x="704100" y="481596"/>
                  </a:lnTo>
                  <a:lnTo>
                    <a:pt x="678192" y="440436"/>
                  </a:lnTo>
                  <a:lnTo>
                    <a:pt x="663460" y="396240"/>
                  </a:lnTo>
                  <a:lnTo>
                    <a:pt x="662952" y="394728"/>
                  </a:lnTo>
                  <a:lnTo>
                    <a:pt x="662952" y="396240"/>
                  </a:lnTo>
                  <a:lnTo>
                    <a:pt x="655332" y="347472"/>
                  </a:lnTo>
                  <a:lnTo>
                    <a:pt x="637044" y="152400"/>
                  </a:lnTo>
                  <a:lnTo>
                    <a:pt x="635520" y="152400"/>
                  </a:lnTo>
                  <a:lnTo>
                    <a:pt x="653808" y="347472"/>
                  </a:lnTo>
                  <a:lnTo>
                    <a:pt x="661428" y="396240"/>
                  </a:lnTo>
                  <a:lnTo>
                    <a:pt x="676668" y="440436"/>
                  </a:lnTo>
                  <a:lnTo>
                    <a:pt x="702576" y="481596"/>
                  </a:lnTo>
                  <a:lnTo>
                    <a:pt x="734580" y="519696"/>
                  </a:lnTo>
                  <a:close/>
                </a:path>
                <a:path w="2058035" h="4525010">
                  <a:moveTo>
                    <a:pt x="928128" y="4340364"/>
                  </a:moveTo>
                  <a:lnTo>
                    <a:pt x="926604" y="4338840"/>
                  </a:lnTo>
                  <a:lnTo>
                    <a:pt x="897648" y="4360176"/>
                  </a:lnTo>
                  <a:lnTo>
                    <a:pt x="882408" y="4393704"/>
                  </a:lnTo>
                  <a:lnTo>
                    <a:pt x="879360" y="4428756"/>
                  </a:lnTo>
                  <a:lnTo>
                    <a:pt x="888504" y="4463808"/>
                  </a:lnTo>
                  <a:lnTo>
                    <a:pt x="890028" y="4463808"/>
                  </a:lnTo>
                  <a:lnTo>
                    <a:pt x="909840" y="4492764"/>
                  </a:lnTo>
                  <a:lnTo>
                    <a:pt x="890028" y="4462284"/>
                  </a:lnTo>
                  <a:lnTo>
                    <a:pt x="880884" y="4428756"/>
                  </a:lnTo>
                  <a:lnTo>
                    <a:pt x="883932" y="4393704"/>
                  </a:lnTo>
                  <a:lnTo>
                    <a:pt x="899172" y="4361700"/>
                  </a:lnTo>
                  <a:lnTo>
                    <a:pt x="928128" y="4340364"/>
                  </a:lnTo>
                  <a:close/>
                </a:path>
                <a:path w="2058035" h="4525010">
                  <a:moveTo>
                    <a:pt x="947940" y="4347972"/>
                  </a:moveTo>
                  <a:lnTo>
                    <a:pt x="946404" y="4341876"/>
                  </a:lnTo>
                  <a:lnTo>
                    <a:pt x="944880" y="4341876"/>
                  </a:lnTo>
                  <a:lnTo>
                    <a:pt x="946404" y="4347972"/>
                  </a:lnTo>
                  <a:lnTo>
                    <a:pt x="944892" y="4351020"/>
                  </a:lnTo>
                  <a:lnTo>
                    <a:pt x="940308" y="4349496"/>
                  </a:lnTo>
                  <a:lnTo>
                    <a:pt x="937260" y="4343412"/>
                  </a:lnTo>
                  <a:lnTo>
                    <a:pt x="935748" y="4343400"/>
                  </a:lnTo>
                  <a:lnTo>
                    <a:pt x="938009" y="4341139"/>
                  </a:lnTo>
                  <a:lnTo>
                    <a:pt x="937260" y="4343400"/>
                  </a:lnTo>
                  <a:lnTo>
                    <a:pt x="939228" y="4340466"/>
                  </a:lnTo>
                  <a:lnTo>
                    <a:pt x="944880" y="4341876"/>
                  </a:lnTo>
                  <a:lnTo>
                    <a:pt x="940308" y="4338840"/>
                  </a:lnTo>
                  <a:lnTo>
                    <a:pt x="938784" y="4338828"/>
                  </a:lnTo>
                  <a:lnTo>
                    <a:pt x="937260" y="4338828"/>
                  </a:lnTo>
                  <a:lnTo>
                    <a:pt x="934224" y="4344924"/>
                  </a:lnTo>
                  <a:lnTo>
                    <a:pt x="935736" y="4343412"/>
                  </a:lnTo>
                  <a:lnTo>
                    <a:pt x="938784" y="4349496"/>
                  </a:lnTo>
                  <a:lnTo>
                    <a:pt x="938784" y="4351020"/>
                  </a:lnTo>
                  <a:lnTo>
                    <a:pt x="943660" y="4352252"/>
                  </a:lnTo>
                  <a:lnTo>
                    <a:pt x="943368" y="4352544"/>
                  </a:lnTo>
                  <a:lnTo>
                    <a:pt x="943368" y="4354068"/>
                  </a:lnTo>
                  <a:lnTo>
                    <a:pt x="944892" y="4352544"/>
                  </a:lnTo>
                  <a:lnTo>
                    <a:pt x="946416" y="4352544"/>
                  </a:lnTo>
                  <a:lnTo>
                    <a:pt x="947940" y="4347972"/>
                  </a:lnTo>
                  <a:close/>
                </a:path>
                <a:path w="2058035" h="4525010">
                  <a:moveTo>
                    <a:pt x="952512" y="4341876"/>
                  </a:moveTo>
                  <a:lnTo>
                    <a:pt x="949452" y="4341876"/>
                  </a:lnTo>
                  <a:lnTo>
                    <a:pt x="949452" y="4343412"/>
                  </a:lnTo>
                  <a:lnTo>
                    <a:pt x="952512" y="4341876"/>
                  </a:lnTo>
                  <a:close/>
                </a:path>
                <a:path w="2058035" h="4525010">
                  <a:moveTo>
                    <a:pt x="999756" y="3663696"/>
                  </a:moveTo>
                  <a:lnTo>
                    <a:pt x="816864" y="3674364"/>
                  </a:lnTo>
                  <a:lnTo>
                    <a:pt x="816864" y="3675888"/>
                  </a:lnTo>
                  <a:lnTo>
                    <a:pt x="999756" y="3665232"/>
                  </a:lnTo>
                  <a:lnTo>
                    <a:pt x="999756" y="3663696"/>
                  </a:lnTo>
                  <a:close/>
                </a:path>
                <a:path w="2058035" h="4525010">
                  <a:moveTo>
                    <a:pt x="1021080" y="4367796"/>
                  </a:moveTo>
                  <a:lnTo>
                    <a:pt x="1019556" y="4367796"/>
                  </a:lnTo>
                  <a:lnTo>
                    <a:pt x="1018032" y="4370832"/>
                  </a:lnTo>
                  <a:lnTo>
                    <a:pt x="1014996" y="4369308"/>
                  </a:lnTo>
                  <a:lnTo>
                    <a:pt x="1013091" y="4368355"/>
                  </a:lnTo>
                  <a:lnTo>
                    <a:pt x="1012863" y="4367784"/>
                  </a:lnTo>
                  <a:lnTo>
                    <a:pt x="1010856" y="4362780"/>
                  </a:lnTo>
                  <a:lnTo>
                    <a:pt x="1013167" y="4360469"/>
                  </a:lnTo>
                  <a:lnTo>
                    <a:pt x="1018044" y="4361688"/>
                  </a:lnTo>
                  <a:lnTo>
                    <a:pt x="1018044" y="4360164"/>
                  </a:lnTo>
                  <a:lnTo>
                    <a:pt x="1011948" y="4358640"/>
                  </a:lnTo>
                  <a:lnTo>
                    <a:pt x="1010424" y="4358640"/>
                  </a:lnTo>
                  <a:lnTo>
                    <a:pt x="1007364" y="4363212"/>
                  </a:lnTo>
                  <a:lnTo>
                    <a:pt x="1007364" y="4364748"/>
                  </a:lnTo>
                  <a:lnTo>
                    <a:pt x="1008900" y="4363224"/>
                  </a:lnTo>
                  <a:lnTo>
                    <a:pt x="1011948" y="4369308"/>
                  </a:lnTo>
                  <a:lnTo>
                    <a:pt x="1017028" y="4371848"/>
                  </a:lnTo>
                  <a:lnTo>
                    <a:pt x="1016508" y="4372368"/>
                  </a:lnTo>
                  <a:lnTo>
                    <a:pt x="1016508" y="4373892"/>
                  </a:lnTo>
                  <a:lnTo>
                    <a:pt x="1018032" y="4372368"/>
                  </a:lnTo>
                  <a:lnTo>
                    <a:pt x="1021080" y="4367796"/>
                  </a:lnTo>
                  <a:close/>
                </a:path>
                <a:path w="2058035" h="4525010">
                  <a:moveTo>
                    <a:pt x="1021092" y="4367784"/>
                  </a:moveTo>
                  <a:lnTo>
                    <a:pt x="1018044" y="4361688"/>
                  </a:lnTo>
                  <a:lnTo>
                    <a:pt x="1019568" y="4367784"/>
                  </a:lnTo>
                  <a:lnTo>
                    <a:pt x="1021092" y="4367784"/>
                  </a:lnTo>
                  <a:close/>
                </a:path>
                <a:path w="2058035" h="4525010">
                  <a:moveTo>
                    <a:pt x="1024128" y="4375404"/>
                  </a:moveTo>
                  <a:lnTo>
                    <a:pt x="1022604" y="4373880"/>
                  </a:lnTo>
                  <a:lnTo>
                    <a:pt x="1021080" y="4373880"/>
                  </a:lnTo>
                  <a:lnTo>
                    <a:pt x="1019556" y="4375404"/>
                  </a:lnTo>
                  <a:lnTo>
                    <a:pt x="1018044" y="4375404"/>
                  </a:lnTo>
                  <a:lnTo>
                    <a:pt x="1018044" y="4376940"/>
                  </a:lnTo>
                  <a:lnTo>
                    <a:pt x="1019568" y="4376940"/>
                  </a:lnTo>
                  <a:lnTo>
                    <a:pt x="1021067" y="4376928"/>
                  </a:lnTo>
                  <a:lnTo>
                    <a:pt x="1022096" y="4375924"/>
                  </a:lnTo>
                  <a:lnTo>
                    <a:pt x="1024128" y="4376940"/>
                  </a:lnTo>
                  <a:lnTo>
                    <a:pt x="1024128" y="4375404"/>
                  </a:lnTo>
                  <a:close/>
                </a:path>
                <a:path w="2058035" h="4525010">
                  <a:moveTo>
                    <a:pt x="1043940" y="4442472"/>
                  </a:moveTo>
                  <a:lnTo>
                    <a:pt x="1040892" y="4408944"/>
                  </a:lnTo>
                  <a:lnTo>
                    <a:pt x="1040892" y="4407420"/>
                  </a:lnTo>
                  <a:lnTo>
                    <a:pt x="1025652" y="4375404"/>
                  </a:lnTo>
                  <a:lnTo>
                    <a:pt x="1024128" y="4376940"/>
                  </a:lnTo>
                  <a:lnTo>
                    <a:pt x="1039368" y="4408944"/>
                  </a:lnTo>
                  <a:lnTo>
                    <a:pt x="1042416" y="4442472"/>
                  </a:lnTo>
                  <a:lnTo>
                    <a:pt x="1030224" y="4476000"/>
                  </a:lnTo>
                  <a:lnTo>
                    <a:pt x="1004328" y="4498848"/>
                  </a:lnTo>
                  <a:lnTo>
                    <a:pt x="1002804" y="4498848"/>
                  </a:lnTo>
                  <a:lnTo>
                    <a:pt x="994587" y="4498645"/>
                  </a:lnTo>
                  <a:lnTo>
                    <a:pt x="994587" y="4500156"/>
                  </a:lnTo>
                  <a:lnTo>
                    <a:pt x="974801" y="4503280"/>
                  </a:lnTo>
                  <a:lnTo>
                    <a:pt x="959434" y="4499241"/>
                  </a:lnTo>
                  <a:lnTo>
                    <a:pt x="994587" y="4500156"/>
                  </a:lnTo>
                  <a:lnTo>
                    <a:pt x="994587" y="4498645"/>
                  </a:lnTo>
                  <a:lnTo>
                    <a:pt x="953008" y="4497540"/>
                  </a:lnTo>
                  <a:lnTo>
                    <a:pt x="946416" y="4495800"/>
                  </a:lnTo>
                  <a:lnTo>
                    <a:pt x="946416" y="4497324"/>
                  </a:lnTo>
                  <a:lnTo>
                    <a:pt x="946569" y="4497375"/>
                  </a:lnTo>
                  <a:lnTo>
                    <a:pt x="944880" y="4497324"/>
                  </a:lnTo>
                  <a:lnTo>
                    <a:pt x="936612" y="4489069"/>
                  </a:lnTo>
                  <a:lnTo>
                    <a:pt x="946416" y="4495800"/>
                  </a:lnTo>
                  <a:lnTo>
                    <a:pt x="931113" y="4483557"/>
                  </a:lnTo>
                  <a:lnTo>
                    <a:pt x="919391" y="4471848"/>
                  </a:lnTo>
                  <a:lnTo>
                    <a:pt x="909485" y="4458335"/>
                  </a:lnTo>
                  <a:lnTo>
                    <a:pt x="909485" y="4461942"/>
                  </a:lnTo>
                  <a:lnTo>
                    <a:pt x="903732" y="4456176"/>
                  </a:lnTo>
                  <a:lnTo>
                    <a:pt x="894588" y="4428744"/>
                  </a:lnTo>
                  <a:lnTo>
                    <a:pt x="894588" y="4398264"/>
                  </a:lnTo>
                  <a:lnTo>
                    <a:pt x="906780" y="4370832"/>
                  </a:lnTo>
                  <a:lnTo>
                    <a:pt x="906780" y="4372356"/>
                  </a:lnTo>
                  <a:lnTo>
                    <a:pt x="897648" y="4398264"/>
                  </a:lnTo>
                  <a:lnTo>
                    <a:pt x="897648" y="4428744"/>
                  </a:lnTo>
                  <a:lnTo>
                    <a:pt x="905268" y="4454652"/>
                  </a:lnTo>
                  <a:lnTo>
                    <a:pt x="905268" y="4456176"/>
                  </a:lnTo>
                  <a:lnTo>
                    <a:pt x="909485" y="4461942"/>
                  </a:lnTo>
                  <a:lnTo>
                    <a:pt x="909485" y="4458335"/>
                  </a:lnTo>
                  <a:lnTo>
                    <a:pt x="906792" y="4454652"/>
                  </a:lnTo>
                  <a:lnTo>
                    <a:pt x="899172" y="4427220"/>
                  </a:lnTo>
                  <a:lnTo>
                    <a:pt x="899172" y="4398264"/>
                  </a:lnTo>
                  <a:lnTo>
                    <a:pt x="908316" y="4372356"/>
                  </a:lnTo>
                  <a:lnTo>
                    <a:pt x="928116" y="4351032"/>
                  </a:lnTo>
                  <a:lnTo>
                    <a:pt x="928128" y="4352544"/>
                  </a:lnTo>
                  <a:lnTo>
                    <a:pt x="929640" y="4351032"/>
                  </a:lnTo>
                  <a:lnTo>
                    <a:pt x="932700" y="4352556"/>
                  </a:lnTo>
                  <a:lnTo>
                    <a:pt x="944880" y="4357128"/>
                  </a:lnTo>
                  <a:lnTo>
                    <a:pt x="949452" y="4355592"/>
                  </a:lnTo>
                  <a:lnTo>
                    <a:pt x="954036" y="4349496"/>
                  </a:lnTo>
                  <a:lnTo>
                    <a:pt x="954036" y="4341876"/>
                  </a:lnTo>
                  <a:lnTo>
                    <a:pt x="949452" y="4332744"/>
                  </a:lnTo>
                  <a:lnTo>
                    <a:pt x="949452" y="4331208"/>
                  </a:lnTo>
                  <a:lnTo>
                    <a:pt x="944880" y="4332744"/>
                  </a:lnTo>
                  <a:lnTo>
                    <a:pt x="929652" y="4337304"/>
                  </a:lnTo>
                  <a:lnTo>
                    <a:pt x="929652" y="4338828"/>
                  </a:lnTo>
                  <a:lnTo>
                    <a:pt x="945007" y="4334649"/>
                  </a:lnTo>
                  <a:lnTo>
                    <a:pt x="947940" y="4343412"/>
                  </a:lnTo>
                  <a:lnTo>
                    <a:pt x="949452" y="4343412"/>
                  </a:lnTo>
                  <a:lnTo>
                    <a:pt x="946416" y="4334256"/>
                  </a:lnTo>
                  <a:lnTo>
                    <a:pt x="948232" y="4333354"/>
                  </a:lnTo>
                  <a:lnTo>
                    <a:pt x="952512" y="4341876"/>
                  </a:lnTo>
                  <a:lnTo>
                    <a:pt x="952512" y="4347972"/>
                  </a:lnTo>
                  <a:lnTo>
                    <a:pt x="948499" y="4354652"/>
                  </a:lnTo>
                  <a:lnTo>
                    <a:pt x="947940" y="4354080"/>
                  </a:lnTo>
                  <a:lnTo>
                    <a:pt x="944880" y="4355592"/>
                  </a:lnTo>
                  <a:lnTo>
                    <a:pt x="932700" y="4351045"/>
                  </a:lnTo>
                  <a:lnTo>
                    <a:pt x="929652" y="4349508"/>
                  </a:lnTo>
                  <a:lnTo>
                    <a:pt x="928128" y="4349508"/>
                  </a:lnTo>
                  <a:lnTo>
                    <a:pt x="926604" y="4349508"/>
                  </a:lnTo>
                  <a:lnTo>
                    <a:pt x="905256" y="4370832"/>
                  </a:lnTo>
                  <a:lnTo>
                    <a:pt x="893064" y="4398264"/>
                  </a:lnTo>
                  <a:lnTo>
                    <a:pt x="893064" y="4428744"/>
                  </a:lnTo>
                  <a:lnTo>
                    <a:pt x="902208" y="4456176"/>
                  </a:lnTo>
                  <a:lnTo>
                    <a:pt x="913676" y="4467657"/>
                  </a:lnTo>
                  <a:lnTo>
                    <a:pt x="922032" y="4479036"/>
                  </a:lnTo>
                  <a:lnTo>
                    <a:pt x="931735" y="4485716"/>
                  </a:lnTo>
                  <a:lnTo>
                    <a:pt x="944880" y="4498848"/>
                  </a:lnTo>
                  <a:lnTo>
                    <a:pt x="952627" y="4499064"/>
                  </a:lnTo>
                  <a:lnTo>
                    <a:pt x="973848" y="4504944"/>
                  </a:lnTo>
                  <a:lnTo>
                    <a:pt x="983500" y="4503420"/>
                  </a:lnTo>
                  <a:lnTo>
                    <a:pt x="1002792" y="4500384"/>
                  </a:lnTo>
                  <a:lnTo>
                    <a:pt x="1004316" y="4500384"/>
                  </a:lnTo>
                  <a:lnTo>
                    <a:pt x="1031748" y="4477524"/>
                  </a:lnTo>
                  <a:lnTo>
                    <a:pt x="1043940" y="4442472"/>
                  </a:lnTo>
                  <a:close/>
                </a:path>
                <a:path w="2058035" h="4525010">
                  <a:moveTo>
                    <a:pt x="1051572" y="4398264"/>
                  </a:moveTo>
                  <a:lnTo>
                    <a:pt x="1033284" y="4366260"/>
                  </a:lnTo>
                  <a:lnTo>
                    <a:pt x="1014996" y="4349496"/>
                  </a:lnTo>
                  <a:lnTo>
                    <a:pt x="1014996" y="4351020"/>
                  </a:lnTo>
                  <a:lnTo>
                    <a:pt x="1033284" y="4367784"/>
                  </a:lnTo>
                  <a:lnTo>
                    <a:pt x="1051572" y="4398264"/>
                  </a:lnTo>
                  <a:close/>
                </a:path>
                <a:path w="2058035" h="4525010">
                  <a:moveTo>
                    <a:pt x="1053096" y="4471416"/>
                  </a:moveTo>
                  <a:lnTo>
                    <a:pt x="1031760" y="4501896"/>
                  </a:lnTo>
                  <a:lnTo>
                    <a:pt x="1031760" y="4500372"/>
                  </a:lnTo>
                  <a:lnTo>
                    <a:pt x="1011948" y="4514088"/>
                  </a:lnTo>
                  <a:lnTo>
                    <a:pt x="1008888" y="4517148"/>
                  </a:lnTo>
                  <a:lnTo>
                    <a:pt x="973848" y="4523244"/>
                  </a:lnTo>
                  <a:lnTo>
                    <a:pt x="938796" y="4514100"/>
                  </a:lnTo>
                  <a:lnTo>
                    <a:pt x="909840" y="4492764"/>
                  </a:lnTo>
                  <a:lnTo>
                    <a:pt x="909840" y="4494288"/>
                  </a:lnTo>
                  <a:lnTo>
                    <a:pt x="938796" y="4515624"/>
                  </a:lnTo>
                  <a:lnTo>
                    <a:pt x="973848" y="4524768"/>
                  </a:lnTo>
                  <a:lnTo>
                    <a:pt x="982599" y="4523244"/>
                  </a:lnTo>
                  <a:lnTo>
                    <a:pt x="1008900" y="4518672"/>
                  </a:lnTo>
                  <a:lnTo>
                    <a:pt x="1013460" y="4515624"/>
                  </a:lnTo>
                  <a:lnTo>
                    <a:pt x="1033284" y="4501896"/>
                  </a:lnTo>
                  <a:lnTo>
                    <a:pt x="1053096" y="4471416"/>
                  </a:lnTo>
                  <a:close/>
                </a:path>
                <a:path w="2058035" h="4525010">
                  <a:moveTo>
                    <a:pt x="1056132" y="4434852"/>
                  </a:moveTo>
                  <a:lnTo>
                    <a:pt x="1048512" y="4398276"/>
                  </a:lnTo>
                  <a:lnTo>
                    <a:pt x="1030224" y="4367796"/>
                  </a:lnTo>
                  <a:lnTo>
                    <a:pt x="1013002" y="4352023"/>
                  </a:lnTo>
                  <a:lnTo>
                    <a:pt x="1014984" y="4351032"/>
                  </a:lnTo>
                  <a:lnTo>
                    <a:pt x="1014984" y="4349508"/>
                  </a:lnTo>
                  <a:lnTo>
                    <a:pt x="1011948" y="4351032"/>
                  </a:lnTo>
                  <a:lnTo>
                    <a:pt x="1010424" y="4351032"/>
                  </a:lnTo>
                  <a:lnTo>
                    <a:pt x="1005852" y="4357128"/>
                  </a:lnTo>
                  <a:lnTo>
                    <a:pt x="1004316" y="4372368"/>
                  </a:lnTo>
                  <a:lnTo>
                    <a:pt x="1018032" y="4376940"/>
                  </a:lnTo>
                  <a:lnTo>
                    <a:pt x="1018032" y="4375416"/>
                  </a:lnTo>
                  <a:lnTo>
                    <a:pt x="1009904" y="4372368"/>
                  </a:lnTo>
                  <a:lnTo>
                    <a:pt x="1005992" y="4370895"/>
                  </a:lnTo>
                  <a:lnTo>
                    <a:pt x="1007364" y="4357128"/>
                  </a:lnTo>
                  <a:lnTo>
                    <a:pt x="1007059" y="4357128"/>
                  </a:lnTo>
                  <a:lnTo>
                    <a:pt x="1011262" y="4351896"/>
                  </a:lnTo>
                  <a:lnTo>
                    <a:pt x="1028700" y="4369320"/>
                  </a:lnTo>
                  <a:lnTo>
                    <a:pt x="1046988" y="4399800"/>
                  </a:lnTo>
                  <a:lnTo>
                    <a:pt x="1054608" y="4434852"/>
                  </a:lnTo>
                  <a:lnTo>
                    <a:pt x="1050036" y="4471428"/>
                  </a:lnTo>
                  <a:lnTo>
                    <a:pt x="1031760" y="4501896"/>
                  </a:lnTo>
                  <a:lnTo>
                    <a:pt x="1051560" y="4471428"/>
                  </a:lnTo>
                  <a:lnTo>
                    <a:pt x="1056132" y="4434852"/>
                  </a:lnTo>
                  <a:close/>
                </a:path>
                <a:path w="2058035" h="4525010">
                  <a:moveTo>
                    <a:pt x="1059192" y="4434840"/>
                  </a:moveTo>
                  <a:lnTo>
                    <a:pt x="1051572" y="4398264"/>
                  </a:lnTo>
                  <a:lnTo>
                    <a:pt x="1057668" y="4434840"/>
                  </a:lnTo>
                  <a:lnTo>
                    <a:pt x="1053096" y="4471416"/>
                  </a:lnTo>
                  <a:lnTo>
                    <a:pt x="1054620" y="4471416"/>
                  </a:lnTo>
                  <a:lnTo>
                    <a:pt x="1059192" y="4434840"/>
                  </a:lnTo>
                  <a:close/>
                </a:path>
                <a:path w="2058035" h="4525010">
                  <a:moveTo>
                    <a:pt x="1150632" y="4180344"/>
                  </a:moveTo>
                  <a:lnTo>
                    <a:pt x="822960" y="4076712"/>
                  </a:lnTo>
                  <a:lnTo>
                    <a:pt x="822960" y="4078224"/>
                  </a:lnTo>
                  <a:lnTo>
                    <a:pt x="1150632" y="4181856"/>
                  </a:lnTo>
                  <a:lnTo>
                    <a:pt x="1150632" y="4180344"/>
                  </a:lnTo>
                  <a:close/>
                </a:path>
                <a:path w="2058035" h="4525010">
                  <a:moveTo>
                    <a:pt x="1208544" y="397764"/>
                  </a:moveTo>
                  <a:lnTo>
                    <a:pt x="1203960" y="39636"/>
                  </a:lnTo>
                  <a:lnTo>
                    <a:pt x="1202448" y="39636"/>
                  </a:lnTo>
                  <a:lnTo>
                    <a:pt x="1207020" y="397764"/>
                  </a:lnTo>
                  <a:lnTo>
                    <a:pt x="1208544" y="397764"/>
                  </a:lnTo>
                  <a:close/>
                </a:path>
                <a:path w="2058035" h="4525010">
                  <a:moveTo>
                    <a:pt x="1223784" y="0"/>
                  </a:moveTo>
                  <a:lnTo>
                    <a:pt x="1207020" y="16764"/>
                  </a:lnTo>
                  <a:lnTo>
                    <a:pt x="1202448" y="38100"/>
                  </a:lnTo>
                  <a:lnTo>
                    <a:pt x="1203972" y="39624"/>
                  </a:lnTo>
                  <a:lnTo>
                    <a:pt x="1208544" y="16764"/>
                  </a:lnTo>
                  <a:lnTo>
                    <a:pt x="1223784" y="1524"/>
                  </a:lnTo>
                  <a:lnTo>
                    <a:pt x="1223784" y="0"/>
                  </a:lnTo>
                  <a:close/>
                </a:path>
                <a:path w="2058035" h="4525010">
                  <a:moveTo>
                    <a:pt x="1229880" y="950976"/>
                  </a:moveTo>
                  <a:lnTo>
                    <a:pt x="1219428" y="941832"/>
                  </a:lnTo>
                  <a:lnTo>
                    <a:pt x="1219111" y="941565"/>
                  </a:lnTo>
                  <a:lnTo>
                    <a:pt x="1218704" y="940308"/>
                  </a:lnTo>
                  <a:lnTo>
                    <a:pt x="1214640" y="928116"/>
                  </a:lnTo>
                  <a:lnTo>
                    <a:pt x="1213116" y="928116"/>
                  </a:lnTo>
                  <a:lnTo>
                    <a:pt x="1217688" y="941832"/>
                  </a:lnTo>
                  <a:lnTo>
                    <a:pt x="1228356" y="950976"/>
                  </a:lnTo>
                  <a:lnTo>
                    <a:pt x="1229880" y="950976"/>
                  </a:lnTo>
                  <a:close/>
                </a:path>
                <a:path w="2058035" h="4525010">
                  <a:moveTo>
                    <a:pt x="1293876" y="676656"/>
                  </a:moveTo>
                  <a:lnTo>
                    <a:pt x="1289316" y="414540"/>
                  </a:lnTo>
                  <a:lnTo>
                    <a:pt x="1208544" y="397764"/>
                  </a:lnTo>
                  <a:lnTo>
                    <a:pt x="1208544" y="399288"/>
                  </a:lnTo>
                  <a:lnTo>
                    <a:pt x="1287792" y="415759"/>
                  </a:lnTo>
                  <a:lnTo>
                    <a:pt x="1292352" y="676656"/>
                  </a:lnTo>
                  <a:lnTo>
                    <a:pt x="1293876" y="676656"/>
                  </a:lnTo>
                  <a:close/>
                </a:path>
                <a:path w="2058035" h="4525010">
                  <a:moveTo>
                    <a:pt x="1344168" y="973836"/>
                  </a:moveTo>
                  <a:lnTo>
                    <a:pt x="1333500" y="964692"/>
                  </a:lnTo>
                  <a:lnTo>
                    <a:pt x="1330452" y="950976"/>
                  </a:lnTo>
                  <a:lnTo>
                    <a:pt x="1328928" y="950976"/>
                  </a:lnTo>
                  <a:lnTo>
                    <a:pt x="1331976" y="964692"/>
                  </a:lnTo>
                  <a:lnTo>
                    <a:pt x="1331976" y="966216"/>
                  </a:lnTo>
                  <a:lnTo>
                    <a:pt x="1333500" y="966216"/>
                  </a:lnTo>
                  <a:lnTo>
                    <a:pt x="1344168" y="975360"/>
                  </a:lnTo>
                  <a:lnTo>
                    <a:pt x="1344168" y="973836"/>
                  </a:lnTo>
                  <a:close/>
                </a:path>
                <a:path w="2058035" h="4525010">
                  <a:moveTo>
                    <a:pt x="1374660" y="173736"/>
                  </a:moveTo>
                  <a:lnTo>
                    <a:pt x="1333512" y="173736"/>
                  </a:lnTo>
                  <a:lnTo>
                    <a:pt x="1333512" y="175272"/>
                  </a:lnTo>
                  <a:lnTo>
                    <a:pt x="1374660" y="175272"/>
                  </a:lnTo>
                  <a:lnTo>
                    <a:pt x="1374660" y="173736"/>
                  </a:lnTo>
                  <a:close/>
                </a:path>
                <a:path w="2058035" h="4525010">
                  <a:moveTo>
                    <a:pt x="1385328" y="935748"/>
                  </a:moveTo>
                  <a:lnTo>
                    <a:pt x="1376172" y="173736"/>
                  </a:lnTo>
                  <a:lnTo>
                    <a:pt x="1371612" y="150876"/>
                  </a:lnTo>
                  <a:lnTo>
                    <a:pt x="1357896" y="131064"/>
                  </a:lnTo>
                  <a:lnTo>
                    <a:pt x="1356372" y="131064"/>
                  </a:lnTo>
                  <a:lnTo>
                    <a:pt x="1356753" y="131673"/>
                  </a:lnTo>
                  <a:lnTo>
                    <a:pt x="1338072" y="141732"/>
                  </a:lnTo>
                  <a:lnTo>
                    <a:pt x="1325880" y="158496"/>
                  </a:lnTo>
                  <a:lnTo>
                    <a:pt x="1331976" y="175272"/>
                  </a:lnTo>
                  <a:lnTo>
                    <a:pt x="1342656" y="935748"/>
                  </a:lnTo>
                  <a:lnTo>
                    <a:pt x="1333512" y="175272"/>
                  </a:lnTo>
                  <a:lnTo>
                    <a:pt x="1327416" y="158496"/>
                  </a:lnTo>
                  <a:lnTo>
                    <a:pt x="1339596" y="141732"/>
                  </a:lnTo>
                  <a:lnTo>
                    <a:pt x="1339596" y="143256"/>
                  </a:lnTo>
                  <a:lnTo>
                    <a:pt x="1342212" y="141732"/>
                  </a:lnTo>
                  <a:lnTo>
                    <a:pt x="1357490" y="132816"/>
                  </a:lnTo>
                  <a:lnTo>
                    <a:pt x="1370088" y="152400"/>
                  </a:lnTo>
                  <a:lnTo>
                    <a:pt x="1370088" y="150876"/>
                  </a:lnTo>
                  <a:lnTo>
                    <a:pt x="1374660" y="173736"/>
                  </a:lnTo>
                  <a:lnTo>
                    <a:pt x="1383792" y="935748"/>
                  </a:lnTo>
                  <a:lnTo>
                    <a:pt x="1342656" y="935748"/>
                  </a:lnTo>
                  <a:lnTo>
                    <a:pt x="1339608" y="946416"/>
                  </a:lnTo>
                  <a:lnTo>
                    <a:pt x="1328940" y="949464"/>
                  </a:lnTo>
                  <a:lnTo>
                    <a:pt x="1330452" y="950976"/>
                  </a:lnTo>
                  <a:lnTo>
                    <a:pt x="1339608" y="947940"/>
                  </a:lnTo>
                  <a:lnTo>
                    <a:pt x="1341132" y="947940"/>
                  </a:lnTo>
                  <a:lnTo>
                    <a:pt x="1342656" y="937272"/>
                  </a:lnTo>
                  <a:lnTo>
                    <a:pt x="1383804" y="935748"/>
                  </a:lnTo>
                  <a:lnTo>
                    <a:pt x="1377708" y="958608"/>
                  </a:lnTo>
                  <a:lnTo>
                    <a:pt x="1379232" y="958608"/>
                  </a:lnTo>
                  <a:lnTo>
                    <a:pt x="1371612" y="967752"/>
                  </a:lnTo>
                  <a:lnTo>
                    <a:pt x="1360944" y="973848"/>
                  </a:lnTo>
                  <a:lnTo>
                    <a:pt x="1362468" y="975372"/>
                  </a:lnTo>
                  <a:lnTo>
                    <a:pt x="1371612" y="969276"/>
                  </a:lnTo>
                  <a:lnTo>
                    <a:pt x="1373136" y="969276"/>
                  </a:lnTo>
                  <a:lnTo>
                    <a:pt x="1379232" y="960132"/>
                  </a:lnTo>
                  <a:lnTo>
                    <a:pt x="1385328" y="935748"/>
                  </a:lnTo>
                  <a:close/>
                </a:path>
                <a:path w="2058035" h="4525010">
                  <a:moveTo>
                    <a:pt x="1563636" y="156984"/>
                  </a:moveTo>
                  <a:lnTo>
                    <a:pt x="1545348" y="146304"/>
                  </a:lnTo>
                  <a:lnTo>
                    <a:pt x="1544586" y="147078"/>
                  </a:lnTo>
                  <a:lnTo>
                    <a:pt x="1543824" y="146304"/>
                  </a:lnTo>
                  <a:lnTo>
                    <a:pt x="1537728" y="146304"/>
                  </a:lnTo>
                  <a:lnTo>
                    <a:pt x="1527060" y="146304"/>
                  </a:lnTo>
                  <a:lnTo>
                    <a:pt x="1527060" y="147828"/>
                  </a:lnTo>
                  <a:lnTo>
                    <a:pt x="1540764" y="147828"/>
                  </a:lnTo>
                  <a:lnTo>
                    <a:pt x="1543824" y="149364"/>
                  </a:lnTo>
                  <a:lnTo>
                    <a:pt x="1543824" y="147840"/>
                  </a:lnTo>
                  <a:lnTo>
                    <a:pt x="1563636" y="156984"/>
                  </a:lnTo>
                  <a:close/>
                </a:path>
                <a:path w="2058035" h="4525010">
                  <a:moveTo>
                    <a:pt x="1572768" y="210324"/>
                  </a:moveTo>
                  <a:lnTo>
                    <a:pt x="1566684" y="176796"/>
                  </a:lnTo>
                  <a:lnTo>
                    <a:pt x="1557540" y="161556"/>
                  </a:lnTo>
                  <a:lnTo>
                    <a:pt x="1543824" y="149364"/>
                  </a:lnTo>
                  <a:lnTo>
                    <a:pt x="1556016" y="161556"/>
                  </a:lnTo>
                  <a:lnTo>
                    <a:pt x="1565160" y="176796"/>
                  </a:lnTo>
                  <a:lnTo>
                    <a:pt x="1571244" y="210324"/>
                  </a:lnTo>
                  <a:lnTo>
                    <a:pt x="1568196" y="242328"/>
                  </a:lnTo>
                  <a:lnTo>
                    <a:pt x="1572768" y="210324"/>
                  </a:lnTo>
                  <a:close/>
                </a:path>
                <a:path w="2058035" h="4525010">
                  <a:moveTo>
                    <a:pt x="1586484" y="213372"/>
                  </a:moveTo>
                  <a:lnTo>
                    <a:pt x="1577352" y="173748"/>
                  </a:lnTo>
                  <a:lnTo>
                    <a:pt x="1563636" y="156984"/>
                  </a:lnTo>
                  <a:lnTo>
                    <a:pt x="1562112" y="156984"/>
                  </a:lnTo>
                  <a:lnTo>
                    <a:pt x="1575828" y="173748"/>
                  </a:lnTo>
                  <a:lnTo>
                    <a:pt x="1584960" y="213372"/>
                  </a:lnTo>
                  <a:lnTo>
                    <a:pt x="1580388" y="246900"/>
                  </a:lnTo>
                  <a:lnTo>
                    <a:pt x="1566672" y="275856"/>
                  </a:lnTo>
                  <a:lnTo>
                    <a:pt x="1543812" y="300240"/>
                  </a:lnTo>
                  <a:lnTo>
                    <a:pt x="1527048" y="306336"/>
                  </a:lnTo>
                  <a:lnTo>
                    <a:pt x="1511808" y="306336"/>
                  </a:lnTo>
                  <a:lnTo>
                    <a:pt x="1509953" y="305498"/>
                  </a:lnTo>
                  <a:lnTo>
                    <a:pt x="1520952" y="303288"/>
                  </a:lnTo>
                  <a:lnTo>
                    <a:pt x="1534668" y="295668"/>
                  </a:lnTo>
                  <a:lnTo>
                    <a:pt x="1556004" y="272808"/>
                  </a:lnTo>
                  <a:lnTo>
                    <a:pt x="1556004" y="271284"/>
                  </a:lnTo>
                  <a:lnTo>
                    <a:pt x="1534668" y="294144"/>
                  </a:lnTo>
                  <a:lnTo>
                    <a:pt x="1520952" y="301764"/>
                  </a:lnTo>
                  <a:lnTo>
                    <a:pt x="1507655" y="304431"/>
                  </a:lnTo>
                  <a:lnTo>
                    <a:pt x="1491996" y="297192"/>
                  </a:lnTo>
                  <a:lnTo>
                    <a:pt x="1493520" y="297192"/>
                  </a:lnTo>
                  <a:lnTo>
                    <a:pt x="1479804" y="281952"/>
                  </a:lnTo>
                  <a:lnTo>
                    <a:pt x="1470787" y="241427"/>
                  </a:lnTo>
                  <a:lnTo>
                    <a:pt x="1475244" y="208788"/>
                  </a:lnTo>
                  <a:lnTo>
                    <a:pt x="1488960" y="178308"/>
                  </a:lnTo>
                  <a:lnTo>
                    <a:pt x="1513344" y="155448"/>
                  </a:lnTo>
                  <a:lnTo>
                    <a:pt x="1527060" y="147828"/>
                  </a:lnTo>
                  <a:lnTo>
                    <a:pt x="1511820" y="153924"/>
                  </a:lnTo>
                  <a:lnTo>
                    <a:pt x="1488960" y="176784"/>
                  </a:lnTo>
                  <a:lnTo>
                    <a:pt x="1487436" y="176784"/>
                  </a:lnTo>
                  <a:lnTo>
                    <a:pt x="1487436" y="178308"/>
                  </a:lnTo>
                  <a:lnTo>
                    <a:pt x="1473720" y="207264"/>
                  </a:lnTo>
                  <a:lnTo>
                    <a:pt x="1469148" y="240792"/>
                  </a:lnTo>
                  <a:lnTo>
                    <a:pt x="1469910" y="241554"/>
                  </a:lnTo>
                  <a:lnTo>
                    <a:pt x="1469136" y="242328"/>
                  </a:lnTo>
                  <a:lnTo>
                    <a:pt x="1478280" y="281952"/>
                  </a:lnTo>
                  <a:lnTo>
                    <a:pt x="1491996" y="298716"/>
                  </a:lnTo>
                  <a:lnTo>
                    <a:pt x="1505712" y="305574"/>
                  </a:lnTo>
                  <a:lnTo>
                    <a:pt x="1505712" y="306336"/>
                  </a:lnTo>
                  <a:lnTo>
                    <a:pt x="1506791" y="306120"/>
                  </a:lnTo>
                  <a:lnTo>
                    <a:pt x="1510284" y="307860"/>
                  </a:lnTo>
                  <a:lnTo>
                    <a:pt x="1527048" y="307860"/>
                  </a:lnTo>
                  <a:lnTo>
                    <a:pt x="1543812" y="301764"/>
                  </a:lnTo>
                  <a:lnTo>
                    <a:pt x="1566672" y="277380"/>
                  </a:lnTo>
                  <a:lnTo>
                    <a:pt x="1568196" y="277380"/>
                  </a:lnTo>
                  <a:lnTo>
                    <a:pt x="1581912" y="246900"/>
                  </a:lnTo>
                  <a:lnTo>
                    <a:pt x="1586484" y="213372"/>
                  </a:lnTo>
                  <a:close/>
                </a:path>
                <a:path w="2058035" h="4525010">
                  <a:moveTo>
                    <a:pt x="1760220" y="54876"/>
                  </a:moveTo>
                  <a:lnTo>
                    <a:pt x="1749196" y="36982"/>
                  </a:lnTo>
                  <a:lnTo>
                    <a:pt x="1757184" y="38100"/>
                  </a:lnTo>
                  <a:lnTo>
                    <a:pt x="1757184" y="36588"/>
                  </a:lnTo>
                  <a:lnTo>
                    <a:pt x="1748028" y="35052"/>
                  </a:lnTo>
                  <a:lnTo>
                    <a:pt x="1746504" y="36588"/>
                  </a:lnTo>
                  <a:lnTo>
                    <a:pt x="1760220" y="56400"/>
                  </a:lnTo>
                  <a:lnTo>
                    <a:pt x="1760220" y="54876"/>
                  </a:lnTo>
                  <a:close/>
                </a:path>
                <a:path w="2058035" h="4525010">
                  <a:moveTo>
                    <a:pt x="2057412" y="214884"/>
                  </a:moveTo>
                  <a:lnTo>
                    <a:pt x="1778762" y="476770"/>
                  </a:lnTo>
                  <a:lnTo>
                    <a:pt x="1777250" y="350862"/>
                  </a:lnTo>
                  <a:lnTo>
                    <a:pt x="1777250" y="478193"/>
                  </a:lnTo>
                  <a:lnTo>
                    <a:pt x="1769668" y="485317"/>
                  </a:lnTo>
                  <a:lnTo>
                    <a:pt x="1764804" y="79248"/>
                  </a:lnTo>
                  <a:lnTo>
                    <a:pt x="1772412" y="75450"/>
                  </a:lnTo>
                  <a:lnTo>
                    <a:pt x="1777250" y="478193"/>
                  </a:lnTo>
                  <a:lnTo>
                    <a:pt x="1777250" y="350862"/>
                  </a:lnTo>
                  <a:lnTo>
                    <a:pt x="1773936" y="74688"/>
                  </a:lnTo>
                  <a:lnTo>
                    <a:pt x="1773174" y="73926"/>
                  </a:lnTo>
                  <a:lnTo>
                    <a:pt x="1773936" y="73164"/>
                  </a:lnTo>
                  <a:lnTo>
                    <a:pt x="1769364" y="53352"/>
                  </a:lnTo>
                  <a:lnTo>
                    <a:pt x="1758696" y="36588"/>
                  </a:lnTo>
                  <a:lnTo>
                    <a:pt x="1757184" y="38100"/>
                  </a:lnTo>
                  <a:lnTo>
                    <a:pt x="1767840" y="54876"/>
                  </a:lnTo>
                  <a:lnTo>
                    <a:pt x="1767840" y="53352"/>
                  </a:lnTo>
                  <a:lnTo>
                    <a:pt x="1772119" y="73329"/>
                  </a:lnTo>
                  <a:lnTo>
                    <a:pt x="1764792" y="77736"/>
                  </a:lnTo>
                  <a:lnTo>
                    <a:pt x="1760220" y="54876"/>
                  </a:lnTo>
                  <a:lnTo>
                    <a:pt x="1763268" y="77736"/>
                  </a:lnTo>
                  <a:lnTo>
                    <a:pt x="1768170" y="486727"/>
                  </a:lnTo>
                  <a:lnTo>
                    <a:pt x="1652028" y="595884"/>
                  </a:lnTo>
                  <a:lnTo>
                    <a:pt x="1653552" y="597420"/>
                  </a:lnTo>
                  <a:lnTo>
                    <a:pt x="1768195" y="489267"/>
                  </a:lnTo>
                  <a:lnTo>
                    <a:pt x="1772412" y="839736"/>
                  </a:lnTo>
                  <a:lnTo>
                    <a:pt x="1773936" y="839736"/>
                  </a:lnTo>
                  <a:lnTo>
                    <a:pt x="1769706" y="487845"/>
                  </a:lnTo>
                  <a:lnTo>
                    <a:pt x="1777288" y="480695"/>
                  </a:lnTo>
                  <a:lnTo>
                    <a:pt x="1781556" y="835164"/>
                  </a:lnTo>
                  <a:lnTo>
                    <a:pt x="1773936" y="839736"/>
                  </a:lnTo>
                  <a:lnTo>
                    <a:pt x="1773936" y="841260"/>
                  </a:lnTo>
                  <a:lnTo>
                    <a:pt x="1780819" y="837819"/>
                  </a:lnTo>
                  <a:lnTo>
                    <a:pt x="1773936" y="862596"/>
                  </a:lnTo>
                  <a:lnTo>
                    <a:pt x="1763268" y="871740"/>
                  </a:lnTo>
                  <a:lnTo>
                    <a:pt x="1764792" y="871740"/>
                  </a:lnTo>
                  <a:lnTo>
                    <a:pt x="1760651" y="873582"/>
                  </a:lnTo>
                  <a:lnTo>
                    <a:pt x="1770888" y="861072"/>
                  </a:lnTo>
                  <a:lnTo>
                    <a:pt x="1773936" y="841260"/>
                  </a:lnTo>
                  <a:lnTo>
                    <a:pt x="1772412" y="839736"/>
                  </a:lnTo>
                  <a:lnTo>
                    <a:pt x="1769364" y="861072"/>
                  </a:lnTo>
                  <a:lnTo>
                    <a:pt x="1756410" y="875474"/>
                  </a:lnTo>
                  <a:lnTo>
                    <a:pt x="1751076" y="877836"/>
                  </a:lnTo>
                  <a:lnTo>
                    <a:pt x="1751076" y="879360"/>
                  </a:lnTo>
                  <a:lnTo>
                    <a:pt x="1756346" y="877023"/>
                  </a:lnTo>
                  <a:lnTo>
                    <a:pt x="1757172" y="877836"/>
                  </a:lnTo>
                  <a:lnTo>
                    <a:pt x="1758696" y="875982"/>
                  </a:lnTo>
                  <a:lnTo>
                    <a:pt x="1764792" y="873264"/>
                  </a:lnTo>
                  <a:lnTo>
                    <a:pt x="1775460" y="862596"/>
                  </a:lnTo>
                  <a:lnTo>
                    <a:pt x="1782584" y="836930"/>
                  </a:lnTo>
                  <a:lnTo>
                    <a:pt x="1783092" y="836676"/>
                  </a:lnTo>
                  <a:lnTo>
                    <a:pt x="1782749" y="836345"/>
                  </a:lnTo>
                  <a:lnTo>
                    <a:pt x="1783080" y="835164"/>
                  </a:lnTo>
                  <a:lnTo>
                    <a:pt x="1778800" y="479272"/>
                  </a:lnTo>
                  <a:lnTo>
                    <a:pt x="2057412" y="216420"/>
                  </a:lnTo>
                  <a:lnTo>
                    <a:pt x="2057412" y="2148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48955" y="5253227"/>
              <a:ext cx="206375" cy="167640"/>
            </a:xfrm>
            <a:custGeom>
              <a:avLst/>
              <a:gdLst/>
              <a:ahLst/>
              <a:cxnLst/>
              <a:rect l="l" t="t" r="r" b="b"/>
              <a:pathLst>
                <a:path w="206375" h="167639">
                  <a:moveTo>
                    <a:pt x="132588" y="19824"/>
                  </a:moveTo>
                  <a:lnTo>
                    <a:pt x="126492" y="18300"/>
                  </a:lnTo>
                  <a:lnTo>
                    <a:pt x="124968" y="12204"/>
                  </a:lnTo>
                  <a:lnTo>
                    <a:pt x="123444" y="12204"/>
                  </a:lnTo>
                  <a:lnTo>
                    <a:pt x="124968" y="19824"/>
                  </a:lnTo>
                  <a:lnTo>
                    <a:pt x="132588" y="21348"/>
                  </a:lnTo>
                  <a:lnTo>
                    <a:pt x="132588" y="19824"/>
                  </a:lnTo>
                  <a:close/>
                </a:path>
                <a:path w="206375" h="167639">
                  <a:moveTo>
                    <a:pt x="135648" y="1524"/>
                  </a:moveTo>
                  <a:lnTo>
                    <a:pt x="134124" y="0"/>
                  </a:lnTo>
                  <a:lnTo>
                    <a:pt x="118884" y="4572"/>
                  </a:lnTo>
                  <a:lnTo>
                    <a:pt x="115836" y="6096"/>
                  </a:lnTo>
                  <a:lnTo>
                    <a:pt x="117360" y="7620"/>
                  </a:lnTo>
                  <a:lnTo>
                    <a:pt x="118884" y="6096"/>
                  </a:lnTo>
                  <a:lnTo>
                    <a:pt x="135648" y="1524"/>
                  </a:lnTo>
                  <a:close/>
                </a:path>
                <a:path w="206375" h="167639">
                  <a:moveTo>
                    <a:pt x="138684" y="10668"/>
                  </a:moveTo>
                  <a:lnTo>
                    <a:pt x="137160" y="10668"/>
                  </a:lnTo>
                  <a:lnTo>
                    <a:pt x="137160" y="21336"/>
                  </a:lnTo>
                  <a:lnTo>
                    <a:pt x="134112" y="22860"/>
                  </a:lnTo>
                  <a:lnTo>
                    <a:pt x="134112" y="24384"/>
                  </a:lnTo>
                  <a:lnTo>
                    <a:pt x="137160" y="22860"/>
                  </a:lnTo>
                  <a:lnTo>
                    <a:pt x="138684" y="10668"/>
                  </a:lnTo>
                  <a:close/>
                </a:path>
                <a:path w="206375" h="167639">
                  <a:moveTo>
                    <a:pt x="192024" y="166116"/>
                  </a:moveTo>
                  <a:lnTo>
                    <a:pt x="134112" y="164592"/>
                  </a:lnTo>
                  <a:lnTo>
                    <a:pt x="92976" y="123456"/>
                  </a:lnTo>
                  <a:lnTo>
                    <a:pt x="83820" y="96012"/>
                  </a:lnTo>
                  <a:lnTo>
                    <a:pt x="83820" y="65532"/>
                  </a:lnTo>
                  <a:lnTo>
                    <a:pt x="96012" y="38100"/>
                  </a:lnTo>
                  <a:lnTo>
                    <a:pt x="96012" y="39624"/>
                  </a:lnTo>
                  <a:lnTo>
                    <a:pt x="97536" y="38100"/>
                  </a:lnTo>
                  <a:lnTo>
                    <a:pt x="117348" y="18288"/>
                  </a:lnTo>
                  <a:lnTo>
                    <a:pt x="115824" y="16764"/>
                  </a:lnTo>
                  <a:lnTo>
                    <a:pt x="94488" y="38100"/>
                  </a:lnTo>
                  <a:lnTo>
                    <a:pt x="82296" y="65532"/>
                  </a:lnTo>
                  <a:lnTo>
                    <a:pt x="82296" y="96012"/>
                  </a:lnTo>
                  <a:lnTo>
                    <a:pt x="91440" y="123444"/>
                  </a:lnTo>
                  <a:lnTo>
                    <a:pt x="0" y="124980"/>
                  </a:lnTo>
                  <a:lnTo>
                    <a:pt x="0" y="126492"/>
                  </a:lnTo>
                  <a:lnTo>
                    <a:pt x="92976" y="124980"/>
                  </a:lnTo>
                  <a:lnTo>
                    <a:pt x="134112" y="166116"/>
                  </a:lnTo>
                  <a:lnTo>
                    <a:pt x="192024" y="167640"/>
                  </a:lnTo>
                  <a:lnTo>
                    <a:pt x="192024" y="166116"/>
                  </a:lnTo>
                  <a:close/>
                </a:path>
                <a:path w="206375" h="167639">
                  <a:moveTo>
                    <a:pt x="199656" y="38112"/>
                  </a:moveTo>
                  <a:lnTo>
                    <a:pt x="196608" y="30492"/>
                  </a:lnTo>
                  <a:lnTo>
                    <a:pt x="196608" y="32016"/>
                  </a:lnTo>
                  <a:lnTo>
                    <a:pt x="198132" y="38112"/>
                  </a:lnTo>
                  <a:lnTo>
                    <a:pt x="199656" y="38112"/>
                  </a:lnTo>
                  <a:close/>
                </a:path>
                <a:path w="206375" h="167639">
                  <a:moveTo>
                    <a:pt x="205752" y="39636"/>
                  </a:moveTo>
                  <a:lnTo>
                    <a:pt x="198132" y="38112"/>
                  </a:lnTo>
                  <a:lnTo>
                    <a:pt x="198132" y="39636"/>
                  </a:lnTo>
                  <a:lnTo>
                    <a:pt x="205752" y="41160"/>
                  </a:lnTo>
                  <a:lnTo>
                    <a:pt x="205752" y="396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46248" y="998220"/>
              <a:ext cx="249935" cy="94487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2736596" y="969948"/>
            <a:ext cx="258445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-10" dirty="0">
                <a:latin typeface="Microsoft New Tai Lue"/>
                <a:cs typeface="Microsoft New Tai Lue"/>
              </a:rPr>
              <a:t>F</a:t>
            </a:r>
            <a:r>
              <a:rPr sz="700" spc="-5" dirty="0">
                <a:latin typeface="Microsoft New Tai Lue"/>
                <a:cs typeface="Microsoft New Tai Lue"/>
              </a:rPr>
              <a:t>9</a:t>
            </a:r>
            <a:r>
              <a:rPr sz="700" spc="-10" dirty="0">
                <a:latin typeface="Microsoft New Tai Lue"/>
                <a:cs typeface="Microsoft New Tai Lue"/>
              </a:rPr>
              <a:t>82</a:t>
            </a:r>
            <a:r>
              <a:rPr sz="700" spc="5" dirty="0">
                <a:latin typeface="Microsoft New Tai Lue"/>
                <a:cs typeface="Microsoft New Tai Lue"/>
              </a:rPr>
              <a:t>3</a:t>
            </a:r>
            <a:endParaRPr sz="700">
              <a:latin typeface="Microsoft New Tai Lue"/>
              <a:cs typeface="Microsoft New Tai Lue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726692" y="1959863"/>
            <a:ext cx="1761743" cy="106679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1715488" y="1934617"/>
            <a:ext cx="258445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-10" dirty="0">
                <a:latin typeface="Microsoft New Tai Lue"/>
                <a:cs typeface="Microsoft New Tai Lue"/>
              </a:rPr>
              <a:t>F</a:t>
            </a:r>
            <a:r>
              <a:rPr sz="700" spc="-5" dirty="0">
                <a:latin typeface="Microsoft New Tai Lue"/>
                <a:cs typeface="Microsoft New Tai Lue"/>
              </a:rPr>
              <a:t>9</a:t>
            </a:r>
            <a:r>
              <a:rPr sz="700" spc="-10" dirty="0">
                <a:latin typeface="Microsoft New Tai Lue"/>
                <a:cs typeface="Microsoft New Tai Lue"/>
              </a:rPr>
              <a:t>80</a:t>
            </a:r>
            <a:r>
              <a:rPr sz="700" spc="5" dirty="0">
                <a:latin typeface="Microsoft New Tai Lue"/>
                <a:cs typeface="Microsoft New Tai Lue"/>
              </a:rPr>
              <a:t>5</a:t>
            </a:r>
            <a:endParaRPr sz="700">
              <a:latin typeface="Microsoft New Tai Lue"/>
              <a:cs typeface="Microsoft New Tai Lu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066009" y="1940698"/>
            <a:ext cx="258445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-10" dirty="0">
                <a:latin typeface="Microsoft New Tai Lue"/>
                <a:cs typeface="Microsoft New Tai Lue"/>
              </a:rPr>
              <a:t>F</a:t>
            </a:r>
            <a:r>
              <a:rPr sz="700" spc="-5" dirty="0">
                <a:latin typeface="Microsoft New Tai Lue"/>
                <a:cs typeface="Microsoft New Tai Lue"/>
              </a:rPr>
              <a:t>9</a:t>
            </a:r>
            <a:r>
              <a:rPr sz="700" spc="-10" dirty="0">
                <a:latin typeface="Microsoft New Tai Lue"/>
                <a:cs typeface="Microsoft New Tai Lue"/>
              </a:rPr>
              <a:t>80</a:t>
            </a:r>
            <a:r>
              <a:rPr sz="700" spc="5" dirty="0">
                <a:latin typeface="Microsoft New Tai Lue"/>
                <a:cs typeface="Microsoft New Tai Lue"/>
              </a:rPr>
              <a:t>4</a:t>
            </a:r>
            <a:endParaRPr sz="700">
              <a:latin typeface="Microsoft New Tai Lue"/>
              <a:cs typeface="Microsoft New Tai Lu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54655" y="1934617"/>
            <a:ext cx="258445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-10" dirty="0">
                <a:latin typeface="Microsoft New Tai Lue"/>
                <a:cs typeface="Microsoft New Tai Lue"/>
              </a:rPr>
              <a:t>F</a:t>
            </a:r>
            <a:r>
              <a:rPr sz="700" spc="-5" dirty="0">
                <a:latin typeface="Microsoft New Tai Lue"/>
                <a:cs typeface="Microsoft New Tai Lue"/>
              </a:rPr>
              <a:t>9</a:t>
            </a:r>
            <a:r>
              <a:rPr sz="700" spc="-10" dirty="0">
                <a:latin typeface="Microsoft New Tai Lue"/>
                <a:cs typeface="Microsoft New Tai Lue"/>
              </a:rPr>
              <a:t>80</a:t>
            </a:r>
            <a:r>
              <a:rPr sz="700" spc="5" dirty="0">
                <a:latin typeface="Microsoft New Tai Lue"/>
                <a:cs typeface="Microsoft New Tai Lue"/>
              </a:rPr>
              <a:t>3</a:t>
            </a:r>
            <a:endParaRPr sz="700">
              <a:latin typeface="Microsoft New Tai Lue"/>
              <a:cs typeface="Microsoft New Tai Lue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856963" y="1934617"/>
            <a:ext cx="630555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84175" algn="l"/>
              </a:tabLst>
            </a:pPr>
            <a:r>
              <a:rPr sz="700" spc="-10" dirty="0">
                <a:latin typeface="Microsoft New Tai Lue"/>
                <a:cs typeface="Microsoft New Tai Lue"/>
              </a:rPr>
              <a:t>F9802	</a:t>
            </a:r>
            <a:r>
              <a:rPr sz="1050" spc="-15" baseline="3968" dirty="0">
                <a:latin typeface="Microsoft New Tai Lue"/>
                <a:cs typeface="Microsoft New Tai Lue"/>
              </a:rPr>
              <a:t>F9801</a:t>
            </a:r>
            <a:endParaRPr sz="1050" baseline="3968">
              <a:latin typeface="Microsoft New Tai Lue"/>
              <a:cs typeface="Microsoft New Tai Lue"/>
            </a:endParaRPr>
          </a:p>
        </p:txBody>
      </p:sp>
      <p:pic>
        <p:nvPicPr>
          <p:cNvPr id="33" name="object 3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74648" y="2161032"/>
            <a:ext cx="254507" cy="352043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1363469" y="2151020"/>
            <a:ext cx="266700" cy="370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10"/>
              </a:spcBef>
            </a:pPr>
            <a:r>
              <a:rPr sz="700" spc="-10" dirty="0">
                <a:latin typeface="Microsoft New Tai Lue"/>
                <a:cs typeface="Microsoft New Tai Lue"/>
              </a:rPr>
              <a:t>F</a:t>
            </a:r>
            <a:r>
              <a:rPr sz="700" spc="5" dirty="0">
                <a:latin typeface="Microsoft New Tai Lue"/>
                <a:cs typeface="Microsoft New Tai Lue"/>
              </a:rPr>
              <a:t>9</a:t>
            </a:r>
            <a:r>
              <a:rPr sz="700" spc="-5" dirty="0">
                <a:latin typeface="Microsoft New Tai Lue"/>
                <a:cs typeface="Microsoft New Tai Lue"/>
              </a:rPr>
              <a:t>8</a:t>
            </a:r>
            <a:r>
              <a:rPr sz="700" spc="-10" dirty="0">
                <a:latin typeface="Microsoft New Tai Lue"/>
                <a:cs typeface="Microsoft New Tai Lue"/>
              </a:rPr>
              <a:t>0</a:t>
            </a:r>
            <a:r>
              <a:rPr sz="700" spc="5" dirty="0">
                <a:latin typeface="Microsoft New Tai Lue"/>
                <a:cs typeface="Microsoft New Tai Lue"/>
              </a:rPr>
              <a:t>6</a:t>
            </a:r>
            <a:endParaRPr sz="700">
              <a:latin typeface="Microsoft New Tai Lue"/>
              <a:cs typeface="Microsoft New Tai Lu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750">
              <a:latin typeface="Microsoft New Tai Lue"/>
              <a:cs typeface="Microsoft New Tai Lu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700" spc="-10" dirty="0">
                <a:latin typeface="Microsoft New Tai Lue"/>
                <a:cs typeface="Microsoft New Tai Lue"/>
              </a:rPr>
              <a:t>F9807</a:t>
            </a:r>
            <a:endParaRPr sz="700">
              <a:latin typeface="Microsoft New Tai Lue"/>
              <a:cs typeface="Microsoft New Tai Lue"/>
            </a:endParaRPr>
          </a:p>
        </p:txBody>
      </p:sp>
      <p:pic>
        <p:nvPicPr>
          <p:cNvPr id="35" name="object 3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763267" y="3290315"/>
            <a:ext cx="252983" cy="237743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1755155" y="3265107"/>
            <a:ext cx="259715" cy="272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0">
              <a:lnSpc>
                <a:spcPct val="115700"/>
              </a:lnSpc>
              <a:spcBef>
                <a:spcPts val="95"/>
              </a:spcBef>
            </a:pPr>
            <a:r>
              <a:rPr sz="700" spc="-10" dirty="0">
                <a:latin typeface="Microsoft New Tai Lue"/>
                <a:cs typeface="Microsoft New Tai Lue"/>
              </a:rPr>
              <a:t>F</a:t>
            </a:r>
            <a:r>
              <a:rPr sz="700" spc="-5" dirty="0">
                <a:latin typeface="Microsoft New Tai Lue"/>
                <a:cs typeface="Microsoft New Tai Lue"/>
              </a:rPr>
              <a:t>9</a:t>
            </a:r>
            <a:r>
              <a:rPr sz="700" spc="-10" dirty="0">
                <a:latin typeface="Microsoft New Tai Lue"/>
                <a:cs typeface="Microsoft New Tai Lue"/>
              </a:rPr>
              <a:t>80</a:t>
            </a:r>
            <a:r>
              <a:rPr sz="700" dirty="0">
                <a:latin typeface="Microsoft New Tai Lue"/>
                <a:cs typeface="Microsoft New Tai Lue"/>
              </a:rPr>
              <a:t>9  </a:t>
            </a:r>
            <a:r>
              <a:rPr sz="700" spc="-10" dirty="0">
                <a:latin typeface="Microsoft New Tai Lue"/>
                <a:cs typeface="Microsoft New Tai Lue"/>
              </a:rPr>
              <a:t>F</a:t>
            </a:r>
            <a:r>
              <a:rPr sz="700" spc="-5" dirty="0">
                <a:latin typeface="Microsoft New Tai Lue"/>
                <a:cs typeface="Microsoft New Tai Lue"/>
              </a:rPr>
              <a:t>9</a:t>
            </a:r>
            <a:r>
              <a:rPr sz="700" spc="-10" dirty="0">
                <a:latin typeface="Microsoft New Tai Lue"/>
                <a:cs typeface="Microsoft New Tai Lue"/>
              </a:rPr>
              <a:t>81</a:t>
            </a:r>
            <a:r>
              <a:rPr sz="700" spc="5" dirty="0">
                <a:latin typeface="Microsoft New Tai Lue"/>
                <a:cs typeface="Microsoft New Tai Lue"/>
              </a:rPr>
              <a:t>0</a:t>
            </a:r>
            <a:endParaRPr sz="700">
              <a:latin typeface="Microsoft New Tai Lue"/>
              <a:cs typeface="Microsoft New Tai Lue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036063" y="3776472"/>
            <a:ext cx="680085" cy="276225"/>
            <a:chOff x="2036063" y="3776472"/>
            <a:chExt cx="680085" cy="276225"/>
          </a:xfrm>
        </p:grpSpPr>
        <p:pic>
          <p:nvPicPr>
            <p:cNvPr id="38" name="object 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36063" y="3776472"/>
              <a:ext cx="249936" cy="9601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039111" y="3945636"/>
              <a:ext cx="676655" cy="106679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2027929" y="3749707"/>
            <a:ext cx="260350" cy="3124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-10" dirty="0">
                <a:latin typeface="Microsoft New Tai Lue"/>
                <a:cs typeface="Microsoft New Tai Lue"/>
              </a:rPr>
              <a:t>F9813</a:t>
            </a:r>
            <a:endParaRPr sz="700">
              <a:latin typeface="Microsoft New Tai Lue"/>
              <a:cs typeface="Microsoft New Tai Lue"/>
            </a:endParaRPr>
          </a:p>
          <a:p>
            <a:pPr marL="13970">
              <a:lnSpc>
                <a:spcPct val="100000"/>
              </a:lnSpc>
              <a:spcBef>
                <a:spcPts val="565"/>
              </a:spcBef>
            </a:pPr>
            <a:r>
              <a:rPr sz="700" spc="-10" dirty="0">
                <a:latin typeface="Microsoft New Tai Lue"/>
                <a:cs typeface="Microsoft New Tai Lue"/>
              </a:rPr>
              <a:t>F9814</a:t>
            </a:r>
            <a:endParaRPr sz="700">
              <a:latin typeface="Microsoft New Tai Lue"/>
              <a:cs typeface="Microsoft New Tai Lue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457696" y="3915777"/>
            <a:ext cx="258445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-10" dirty="0">
                <a:latin typeface="Microsoft New Tai Lue"/>
                <a:cs typeface="Microsoft New Tai Lue"/>
              </a:rPr>
              <a:t>F</a:t>
            </a:r>
            <a:r>
              <a:rPr sz="700" spc="-5" dirty="0">
                <a:latin typeface="Microsoft New Tai Lue"/>
                <a:cs typeface="Microsoft New Tai Lue"/>
              </a:rPr>
              <a:t>9</a:t>
            </a:r>
            <a:r>
              <a:rPr sz="700" spc="-10" dirty="0">
                <a:latin typeface="Microsoft New Tai Lue"/>
                <a:cs typeface="Microsoft New Tai Lue"/>
              </a:rPr>
              <a:t>81</a:t>
            </a:r>
            <a:r>
              <a:rPr sz="700" spc="5" dirty="0">
                <a:latin typeface="Microsoft New Tai Lue"/>
                <a:cs typeface="Microsoft New Tai Lue"/>
              </a:rPr>
              <a:t>5</a:t>
            </a:r>
            <a:endParaRPr sz="700">
              <a:latin typeface="Microsoft New Tai Lue"/>
              <a:cs typeface="Microsoft New Tai Lue"/>
            </a:endParaRPr>
          </a:p>
        </p:txBody>
      </p:sp>
      <p:pic>
        <p:nvPicPr>
          <p:cNvPr id="42" name="object 4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862072" y="3934967"/>
            <a:ext cx="248411" cy="263651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2850875" y="3880832"/>
            <a:ext cx="261620" cy="327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0">
              <a:lnSpc>
                <a:spcPct val="141400"/>
              </a:lnSpc>
              <a:spcBef>
                <a:spcPts val="95"/>
              </a:spcBef>
            </a:pPr>
            <a:r>
              <a:rPr sz="700" spc="5" dirty="0">
                <a:latin typeface="Microsoft New Tai Lue"/>
                <a:cs typeface="Microsoft New Tai Lue"/>
              </a:rPr>
              <a:t>F</a:t>
            </a:r>
            <a:r>
              <a:rPr sz="700" spc="-10" dirty="0">
                <a:latin typeface="Microsoft New Tai Lue"/>
                <a:cs typeface="Microsoft New Tai Lue"/>
              </a:rPr>
              <a:t>9</a:t>
            </a:r>
            <a:r>
              <a:rPr sz="700" spc="-5" dirty="0">
                <a:latin typeface="Microsoft New Tai Lue"/>
                <a:cs typeface="Microsoft New Tai Lue"/>
              </a:rPr>
              <a:t>8</a:t>
            </a:r>
            <a:r>
              <a:rPr sz="700" spc="-10" dirty="0">
                <a:latin typeface="Microsoft New Tai Lue"/>
                <a:cs typeface="Microsoft New Tai Lue"/>
              </a:rPr>
              <a:t>1</a:t>
            </a:r>
            <a:r>
              <a:rPr sz="700" dirty="0">
                <a:latin typeface="Microsoft New Tai Lue"/>
                <a:cs typeface="Microsoft New Tai Lue"/>
              </a:rPr>
              <a:t>6  F</a:t>
            </a:r>
            <a:r>
              <a:rPr sz="700" spc="-10" dirty="0">
                <a:latin typeface="Microsoft New Tai Lue"/>
                <a:cs typeface="Microsoft New Tai Lue"/>
              </a:rPr>
              <a:t>9</a:t>
            </a:r>
            <a:r>
              <a:rPr sz="700" spc="-5" dirty="0">
                <a:latin typeface="Microsoft New Tai Lue"/>
                <a:cs typeface="Microsoft New Tai Lue"/>
              </a:rPr>
              <a:t>8</a:t>
            </a:r>
            <a:r>
              <a:rPr sz="700" spc="-10" dirty="0">
                <a:latin typeface="Microsoft New Tai Lue"/>
                <a:cs typeface="Microsoft New Tai Lue"/>
              </a:rPr>
              <a:t>1</a:t>
            </a:r>
            <a:r>
              <a:rPr sz="700" spc="5" dirty="0">
                <a:latin typeface="Microsoft New Tai Lue"/>
                <a:cs typeface="Microsoft New Tai Lue"/>
              </a:rPr>
              <a:t>8</a:t>
            </a:r>
            <a:endParaRPr sz="700">
              <a:latin typeface="Microsoft New Tai Lue"/>
              <a:cs typeface="Microsoft New Tai Lue"/>
            </a:endParaRPr>
          </a:p>
        </p:txBody>
      </p:sp>
      <p:pic>
        <p:nvPicPr>
          <p:cNvPr id="44" name="object 4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397508" y="4351020"/>
            <a:ext cx="263651" cy="291083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1386343" y="4340948"/>
            <a:ext cx="273685" cy="3105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-10" dirty="0">
                <a:latin typeface="Microsoft New Tai Lue"/>
                <a:cs typeface="Microsoft New Tai Lue"/>
              </a:rPr>
              <a:t>F9827</a:t>
            </a:r>
            <a:endParaRPr sz="700">
              <a:latin typeface="Microsoft New Tai Lue"/>
              <a:cs typeface="Microsoft New Tai Lue"/>
            </a:endParaRPr>
          </a:p>
          <a:p>
            <a:pPr marL="27305">
              <a:lnSpc>
                <a:spcPct val="100000"/>
              </a:lnSpc>
              <a:spcBef>
                <a:spcPts val="550"/>
              </a:spcBef>
            </a:pPr>
            <a:r>
              <a:rPr sz="700" spc="-10" dirty="0">
                <a:latin typeface="Microsoft New Tai Lue"/>
                <a:cs typeface="Microsoft New Tai Lue"/>
              </a:rPr>
              <a:t>F9829</a:t>
            </a:r>
            <a:endParaRPr sz="700">
              <a:latin typeface="Microsoft New Tai Lue"/>
              <a:cs typeface="Microsoft New Tai Lue"/>
            </a:endParaRPr>
          </a:p>
        </p:txBody>
      </p:sp>
      <p:pic>
        <p:nvPicPr>
          <p:cNvPr id="46" name="object 4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08175" y="4954523"/>
            <a:ext cx="249936" cy="94487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1397009" y="4927728"/>
            <a:ext cx="258445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-10" dirty="0">
                <a:latin typeface="Microsoft New Tai Lue"/>
                <a:cs typeface="Microsoft New Tai Lue"/>
              </a:rPr>
              <a:t>F</a:t>
            </a:r>
            <a:r>
              <a:rPr sz="700" spc="-5" dirty="0">
                <a:latin typeface="Microsoft New Tai Lue"/>
                <a:cs typeface="Microsoft New Tai Lue"/>
              </a:rPr>
              <a:t>9</a:t>
            </a:r>
            <a:r>
              <a:rPr sz="700" spc="-10" dirty="0">
                <a:latin typeface="Microsoft New Tai Lue"/>
                <a:cs typeface="Microsoft New Tai Lue"/>
              </a:rPr>
              <a:t>83</a:t>
            </a:r>
            <a:r>
              <a:rPr sz="700" spc="5" dirty="0">
                <a:latin typeface="Microsoft New Tai Lue"/>
                <a:cs typeface="Microsoft New Tai Lue"/>
              </a:rPr>
              <a:t>0</a:t>
            </a:r>
            <a:endParaRPr sz="700">
              <a:latin typeface="Microsoft New Tai Lue"/>
              <a:cs typeface="Microsoft New Tai Lue"/>
            </a:endParaRPr>
          </a:p>
        </p:txBody>
      </p:sp>
      <p:pic>
        <p:nvPicPr>
          <p:cNvPr id="48" name="object 4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411224" y="5330952"/>
            <a:ext cx="249935" cy="96012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1401549" y="5305667"/>
            <a:ext cx="258445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-10" dirty="0">
                <a:latin typeface="Microsoft New Tai Lue"/>
                <a:cs typeface="Microsoft New Tai Lue"/>
              </a:rPr>
              <a:t>F</a:t>
            </a:r>
            <a:r>
              <a:rPr sz="700" spc="-5" dirty="0">
                <a:latin typeface="Microsoft New Tai Lue"/>
                <a:cs typeface="Microsoft New Tai Lue"/>
              </a:rPr>
              <a:t>9</a:t>
            </a:r>
            <a:r>
              <a:rPr sz="700" spc="-10" dirty="0">
                <a:latin typeface="Microsoft New Tai Lue"/>
                <a:cs typeface="Microsoft New Tai Lue"/>
              </a:rPr>
              <a:t>83</a:t>
            </a:r>
            <a:r>
              <a:rPr sz="700" spc="5" dirty="0">
                <a:latin typeface="Microsoft New Tai Lue"/>
                <a:cs typeface="Microsoft New Tai Lue"/>
              </a:rPr>
              <a:t>1</a:t>
            </a:r>
            <a:endParaRPr sz="700">
              <a:latin typeface="Microsoft New Tai Lue"/>
              <a:cs typeface="Microsoft New Tai Lue"/>
            </a:endParaRPr>
          </a:p>
        </p:txBody>
      </p:sp>
      <p:pic>
        <p:nvPicPr>
          <p:cNvPr id="50" name="object 5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625851" y="5289803"/>
            <a:ext cx="246887" cy="97535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2614688" y="5264522"/>
            <a:ext cx="260350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-10" dirty="0">
                <a:latin typeface="Microsoft New Tai Lue"/>
                <a:cs typeface="Microsoft New Tai Lue"/>
              </a:rPr>
              <a:t>F</a:t>
            </a:r>
            <a:r>
              <a:rPr sz="700" spc="5" dirty="0">
                <a:latin typeface="Microsoft New Tai Lue"/>
                <a:cs typeface="Microsoft New Tai Lue"/>
              </a:rPr>
              <a:t>9</a:t>
            </a:r>
            <a:r>
              <a:rPr sz="700" spc="-5" dirty="0">
                <a:latin typeface="Microsoft New Tai Lue"/>
                <a:cs typeface="Microsoft New Tai Lue"/>
              </a:rPr>
              <a:t>8</a:t>
            </a:r>
            <a:r>
              <a:rPr sz="700" spc="-10" dirty="0">
                <a:latin typeface="Microsoft New Tai Lue"/>
                <a:cs typeface="Microsoft New Tai Lue"/>
              </a:rPr>
              <a:t>3</a:t>
            </a:r>
            <a:r>
              <a:rPr sz="700" spc="5" dirty="0">
                <a:latin typeface="Microsoft New Tai Lue"/>
                <a:cs typeface="Microsoft New Tai Lue"/>
              </a:rPr>
              <a:t>2</a:t>
            </a:r>
            <a:endParaRPr sz="700">
              <a:latin typeface="Microsoft New Tai Lue"/>
              <a:cs typeface="Microsoft New Tai Lue"/>
            </a:endParaRPr>
          </a:p>
        </p:txBody>
      </p:sp>
      <p:pic>
        <p:nvPicPr>
          <p:cNvPr id="52" name="object 5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171443" y="5273039"/>
            <a:ext cx="248412" cy="97535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3160247" y="5247722"/>
            <a:ext cx="258445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-10" dirty="0">
                <a:latin typeface="Microsoft New Tai Lue"/>
                <a:cs typeface="Microsoft New Tai Lue"/>
              </a:rPr>
              <a:t>F</a:t>
            </a:r>
            <a:r>
              <a:rPr sz="700" spc="-5" dirty="0">
                <a:latin typeface="Microsoft New Tai Lue"/>
                <a:cs typeface="Microsoft New Tai Lue"/>
              </a:rPr>
              <a:t>9</a:t>
            </a:r>
            <a:r>
              <a:rPr sz="700" spc="-10" dirty="0">
                <a:latin typeface="Microsoft New Tai Lue"/>
                <a:cs typeface="Microsoft New Tai Lue"/>
              </a:rPr>
              <a:t>83</a:t>
            </a:r>
            <a:r>
              <a:rPr sz="700" spc="5" dirty="0">
                <a:latin typeface="Microsoft New Tai Lue"/>
                <a:cs typeface="Microsoft New Tai Lue"/>
              </a:rPr>
              <a:t>3</a:t>
            </a:r>
            <a:endParaRPr sz="700">
              <a:latin typeface="Microsoft New Tai Lue"/>
              <a:cs typeface="Microsoft New Tai Lue"/>
            </a:endParaRPr>
          </a:p>
        </p:txBody>
      </p:sp>
      <p:graphicFrame>
        <p:nvGraphicFramePr>
          <p:cNvPr id="54" name="object 54"/>
          <p:cNvGraphicFramePr>
            <a:graphicFrameLocks noGrp="1"/>
          </p:cNvGraphicFramePr>
          <p:nvPr/>
        </p:nvGraphicFramePr>
        <p:xfrm>
          <a:off x="3579876" y="871727"/>
          <a:ext cx="3205480" cy="4142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5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2211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F9801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CX-098-020000-0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Pressing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arm(right)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F9802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B-024-050101-1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Cross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Screw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M5X10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44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F9803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S-030-010414-0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Pn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u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ti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al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97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F9804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CX-005-200000-0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Raise-fall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switch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base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plate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F9805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B-017-040161-0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Cross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screw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M4*16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F9806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B-017-040301-0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Cross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flat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screw  </a:t>
                      </a:r>
                      <a:r>
                        <a:rPr sz="750" spc="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M4*30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F9807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B-007-100121-0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M10*12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F9809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S-010-050004-0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g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h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u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on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5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F9810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B-010-050161-0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Hex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socket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head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bolt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M5*16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2211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F9813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S-012-010406-0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union</a:t>
                      </a:r>
                      <a:r>
                        <a:rPr sz="750" spc="4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1/4-Ø6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F9814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B-004-040001-1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Nut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silver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)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M4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44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F9815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S-030-010818-0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Raise-fall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control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valve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F9816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S-023-010801-6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Muffler</a:t>
                      </a:r>
                      <a:r>
                        <a:rPr sz="750" spc="4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(brass)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F9817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S-012-010406-0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Qu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ck</a:t>
                      </a: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u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φ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F9818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S-013-104206-0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Qu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ck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Ø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373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F9820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S-017-010806-2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T-union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1/8-2*Ø6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992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F9823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C-007-181000-0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Control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valve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protect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cover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297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F9827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CA-005-209800-2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Complete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098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F9828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S-012-010406-0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Quick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Union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1/4-Ø6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373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F9829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CX-098-040000-0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Pressing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roller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bracket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221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F9830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C-098-060100-0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Tyre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pressing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roller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144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F9831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B-055-300002-0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Snap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ring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Ø30(hole)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F9832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CX-098-050000-0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Tyre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pressing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roller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shaft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F9833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C-098-060200-0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Tyre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pressing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roller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grpSp>
        <p:nvGrpSpPr>
          <p:cNvPr id="55" name="object 55"/>
          <p:cNvGrpSpPr/>
          <p:nvPr/>
        </p:nvGrpSpPr>
        <p:grpSpPr>
          <a:xfrm>
            <a:off x="839724" y="5916422"/>
            <a:ext cx="2560320" cy="2197735"/>
            <a:chOff x="839724" y="5916422"/>
            <a:chExt cx="2560320" cy="2197735"/>
          </a:xfrm>
        </p:grpSpPr>
        <p:pic>
          <p:nvPicPr>
            <p:cNvPr id="56" name="object 5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70431" y="6240780"/>
              <a:ext cx="1926517" cy="1650673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839724" y="5916434"/>
              <a:ext cx="2560320" cy="2197735"/>
            </a:xfrm>
            <a:custGeom>
              <a:avLst/>
              <a:gdLst/>
              <a:ahLst/>
              <a:cxnLst/>
              <a:rect l="l" t="t" r="r" b="b"/>
              <a:pathLst>
                <a:path w="2560320" h="2197734">
                  <a:moveTo>
                    <a:pt x="256032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2558796" y="1270"/>
                  </a:lnTo>
                  <a:lnTo>
                    <a:pt x="2558796" y="2195830"/>
                  </a:lnTo>
                  <a:lnTo>
                    <a:pt x="0" y="2195830"/>
                  </a:lnTo>
                  <a:lnTo>
                    <a:pt x="0" y="2197354"/>
                  </a:lnTo>
                  <a:lnTo>
                    <a:pt x="2558796" y="2197354"/>
                  </a:lnTo>
                  <a:lnTo>
                    <a:pt x="2558796" y="2197100"/>
                  </a:lnTo>
                  <a:lnTo>
                    <a:pt x="2560320" y="2197100"/>
                  </a:lnTo>
                  <a:lnTo>
                    <a:pt x="2560320" y="1270"/>
                  </a:lnTo>
                  <a:lnTo>
                    <a:pt x="25603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18972" y="5999987"/>
              <a:ext cx="114485" cy="68762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899160" y="5988049"/>
              <a:ext cx="302260" cy="128270"/>
            </a:xfrm>
            <a:custGeom>
              <a:avLst/>
              <a:gdLst/>
              <a:ahLst/>
              <a:cxnLst/>
              <a:rect l="l" t="t" r="r" b="b"/>
              <a:pathLst>
                <a:path w="302259" h="128270">
                  <a:moveTo>
                    <a:pt x="301752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300228" y="1270"/>
                  </a:lnTo>
                  <a:lnTo>
                    <a:pt x="300228" y="128270"/>
                  </a:lnTo>
                  <a:lnTo>
                    <a:pt x="301752" y="128270"/>
                  </a:lnTo>
                  <a:lnTo>
                    <a:pt x="301752" y="1270"/>
                  </a:lnTo>
                  <a:lnTo>
                    <a:pt x="3017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560319" y="6149339"/>
              <a:ext cx="280415" cy="10667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564891" y="6166103"/>
              <a:ext cx="252984" cy="6553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918716" y="6266687"/>
              <a:ext cx="658367" cy="55016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125980" y="6291071"/>
              <a:ext cx="426719" cy="18288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996440" y="6557771"/>
              <a:ext cx="286511" cy="65532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924812" y="6728459"/>
              <a:ext cx="252983" cy="65532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46987" y="6832092"/>
              <a:ext cx="914399" cy="518159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696212" y="6858000"/>
              <a:ext cx="256031" cy="65532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304544" y="7010400"/>
              <a:ext cx="419099" cy="160019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050036" y="7258812"/>
              <a:ext cx="249935" cy="67056"/>
            </a:xfrm>
            <a:prstGeom prst="rect">
              <a:avLst/>
            </a:prstGeom>
          </p:spPr>
        </p:pic>
      </p:grpSp>
      <p:sp>
        <p:nvSpPr>
          <p:cNvPr id="70" name="object 70"/>
          <p:cNvSpPr txBox="1"/>
          <p:nvPr/>
        </p:nvSpPr>
        <p:spPr>
          <a:xfrm>
            <a:off x="1288856" y="6459395"/>
            <a:ext cx="1059815" cy="89916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998219">
              <a:lnSpc>
                <a:spcPct val="100000"/>
              </a:lnSpc>
              <a:spcBef>
                <a:spcPts val="540"/>
              </a:spcBef>
            </a:pPr>
            <a:r>
              <a:rPr sz="750" dirty="0">
                <a:latin typeface="SimSun"/>
                <a:cs typeface="SimSun"/>
              </a:rPr>
              <a:t> </a:t>
            </a:r>
            <a:endParaRPr sz="750">
              <a:latin typeface="SimSun"/>
              <a:cs typeface="SimSun"/>
            </a:endParaRPr>
          </a:p>
          <a:p>
            <a:pPr marL="885825">
              <a:lnSpc>
                <a:spcPct val="100000"/>
              </a:lnSpc>
              <a:spcBef>
                <a:spcPts val="445"/>
              </a:spcBef>
            </a:pPr>
            <a:r>
              <a:rPr sz="750" dirty="0">
                <a:latin typeface="SimSun"/>
                <a:cs typeface="SimSun"/>
              </a:rPr>
              <a:t> </a:t>
            </a:r>
            <a:endParaRPr sz="7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7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00">
              <a:latin typeface="SimSun"/>
              <a:cs typeface="SimSun"/>
            </a:endParaRPr>
          </a:p>
          <a:p>
            <a:pPr marL="304800">
              <a:lnSpc>
                <a:spcPct val="100000"/>
              </a:lnSpc>
              <a:spcBef>
                <a:spcPts val="5"/>
              </a:spcBef>
            </a:pPr>
            <a:r>
              <a:rPr sz="750" dirty="0">
                <a:latin typeface="SimSun"/>
                <a:cs typeface="SimSun"/>
              </a:rPr>
              <a:t> </a:t>
            </a:r>
            <a:endParaRPr sz="7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750" dirty="0">
                <a:latin typeface="SimSun"/>
                <a:cs typeface="SimSun"/>
              </a:rPr>
              <a:t> </a:t>
            </a:r>
            <a:endParaRPr sz="750">
              <a:latin typeface="SimSun"/>
              <a:cs typeface="SimSun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1684020" y="6900671"/>
            <a:ext cx="1602105" cy="1083945"/>
            <a:chOff x="1684020" y="6900671"/>
            <a:chExt cx="1602105" cy="1083945"/>
          </a:xfrm>
        </p:grpSpPr>
        <p:pic>
          <p:nvPicPr>
            <p:cNvPr id="72" name="object 7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967227" y="6900671"/>
              <a:ext cx="318515" cy="102107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970276" y="6915912"/>
              <a:ext cx="292607" cy="65532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684020" y="7418832"/>
              <a:ext cx="1054607" cy="56540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276856" y="7443216"/>
              <a:ext cx="440435" cy="182880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101596" y="7722107"/>
              <a:ext cx="284987" cy="65532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690116" y="7871460"/>
              <a:ext cx="553211" cy="96011"/>
            </a:xfrm>
            <a:prstGeom prst="rect">
              <a:avLst/>
            </a:prstGeom>
          </p:spPr>
        </p:pic>
      </p:grpSp>
      <p:sp>
        <p:nvSpPr>
          <p:cNvPr id="78" name="object 78"/>
          <p:cNvSpPr txBox="1"/>
          <p:nvPr/>
        </p:nvSpPr>
        <p:spPr>
          <a:xfrm>
            <a:off x="2230806" y="7644476"/>
            <a:ext cx="221615" cy="32512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60020">
              <a:lnSpc>
                <a:spcPct val="100000"/>
              </a:lnSpc>
              <a:spcBef>
                <a:spcPts val="375"/>
              </a:spcBef>
            </a:pPr>
            <a:r>
              <a:rPr sz="750" dirty="0">
                <a:latin typeface="SimSun"/>
                <a:cs typeface="SimSun"/>
              </a:rPr>
              <a:t> </a:t>
            </a:r>
            <a:endParaRPr sz="7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750" dirty="0">
                <a:latin typeface="SimSun"/>
                <a:cs typeface="SimSun"/>
              </a:rPr>
              <a:t> </a:t>
            </a:r>
            <a:endParaRPr sz="750">
              <a:latin typeface="SimSun"/>
              <a:cs typeface="SimSun"/>
            </a:endParaRPr>
          </a:p>
        </p:txBody>
      </p:sp>
      <p:graphicFrame>
        <p:nvGraphicFramePr>
          <p:cNvPr id="79" name="object 79"/>
          <p:cNvGraphicFramePr>
            <a:graphicFrameLocks noGrp="1"/>
          </p:cNvGraphicFramePr>
          <p:nvPr/>
        </p:nvGraphicFramePr>
        <p:xfrm>
          <a:off x="3535680" y="5469635"/>
          <a:ext cx="3267710" cy="26092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6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4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2974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10" dirty="0">
                          <a:latin typeface="Times New Roman"/>
                          <a:cs typeface="Times New Roman"/>
                        </a:rPr>
                        <a:t>F9827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CW-105-209800-2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Complete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right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help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arm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259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F9827-1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C-098-070400-2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Help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arm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piston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rod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022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F9827-2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C-098-070100-0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Help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arm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cylinder front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cover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973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F9827-3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B-055-400002-0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Snap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ring</a:t>
                      </a:r>
                      <a:r>
                        <a:rPr sz="750" spc="114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φ40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F9827-4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S-000-030265-0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O-seal</a:t>
                      </a:r>
                      <a:r>
                        <a:rPr sz="750" spc="49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φ30*2.65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327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F9827-5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933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C-098-070600-0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933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Right</a:t>
                      </a:r>
                      <a:r>
                        <a:rPr sz="750" spc="2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arm</a:t>
                      </a:r>
                      <a:r>
                        <a:rPr sz="750" spc="2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spc="2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washer</a:t>
                      </a:r>
                      <a:r>
                        <a:rPr sz="750" spc="2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U098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Φ31*50*15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735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F9827-6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C-098-075400-0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Help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arm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piston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φ70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3736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F9827-7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B-001-120001-0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Self-locking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nut  </a:t>
                      </a:r>
                      <a:r>
                        <a:rPr sz="750" spc="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M12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5259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F9827-8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CX-009-070300-0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Help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arm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barrel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4498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F9827-9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C-098-070500-0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Guide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cover</a:t>
                      </a:r>
                      <a:r>
                        <a:rPr sz="750" spc="114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φ30*33*15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4498"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F9827-10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S-000-063265-0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O-seal</a:t>
                      </a:r>
                      <a:r>
                        <a:rPr sz="750" spc="1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φ63*2.65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F9827-11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S-000-063355-0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O-sealφ63*3.55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2973"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F9827-12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U-006-000001-0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Guide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belt</a:t>
                      </a:r>
                      <a:r>
                        <a:rPr sz="750" spc="4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4*2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3735"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F9827-13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15" dirty="0">
                          <a:latin typeface="Times New Roman"/>
                          <a:cs typeface="Times New Roman"/>
                        </a:rPr>
                        <a:t>CX-098-070200-0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Cylinder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back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cover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80" name="object 80"/>
          <p:cNvSpPr/>
          <p:nvPr/>
        </p:nvSpPr>
        <p:spPr>
          <a:xfrm>
            <a:off x="614172" y="288035"/>
            <a:ext cx="6537959" cy="9478010"/>
          </a:xfrm>
          <a:custGeom>
            <a:avLst/>
            <a:gdLst/>
            <a:ahLst/>
            <a:cxnLst/>
            <a:rect l="l" t="t" r="r" b="b"/>
            <a:pathLst>
              <a:path w="6537959" h="9478010">
                <a:moveTo>
                  <a:pt x="6521183" y="0"/>
                </a:moveTo>
                <a:lnTo>
                  <a:pt x="0" y="0"/>
                </a:lnTo>
                <a:lnTo>
                  <a:pt x="0" y="16764"/>
                </a:lnTo>
                <a:lnTo>
                  <a:pt x="6521183" y="16764"/>
                </a:lnTo>
                <a:lnTo>
                  <a:pt x="6521183" y="0"/>
                </a:lnTo>
                <a:close/>
              </a:path>
              <a:path w="6537959" h="9478010">
                <a:moveTo>
                  <a:pt x="6537960" y="12"/>
                </a:moveTo>
                <a:lnTo>
                  <a:pt x="6521196" y="12"/>
                </a:lnTo>
                <a:lnTo>
                  <a:pt x="6521196" y="16764"/>
                </a:lnTo>
                <a:lnTo>
                  <a:pt x="6521183" y="9461005"/>
                </a:lnTo>
                <a:lnTo>
                  <a:pt x="18288" y="9461005"/>
                </a:lnTo>
                <a:lnTo>
                  <a:pt x="18288" y="16776"/>
                </a:lnTo>
                <a:lnTo>
                  <a:pt x="0" y="16776"/>
                </a:lnTo>
                <a:lnTo>
                  <a:pt x="0" y="9461005"/>
                </a:lnTo>
                <a:lnTo>
                  <a:pt x="0" y="9477769"/>
                </a:lnTo>
                <a:lnTo>
                  <a:pt x="6521183" y="9477769"/>
                </a:lnTo>
                <a:lnTo>
                  <a:pt x="6537960" y="9477769"/>
                </a:lnTo>
                <a:lnTo>
                  <a:pt x="6537960" y="9461005"/>
                </a:lnTo>
                <a:lnTo>
                  <a:pt x="6537960" y="16776"/>
                </a:lnTo>
                <a:lnTo>
                  <a:pt x="6537960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32935" y="9499549"/>
            <a:ext cx="275590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-</a:t>
            </a:r>
            <a:r>
              <a:rPr sz="850" spc="-40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19</a:t>
            </a:r>
            <a:r>
              <a:rPr sz="850" spc="-4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–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10732" y="143713"/>
            <a:ext cx="843915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Times New Roman"/>
                <a:cs typeface="Times New Roman"/>
              </a:rPr>
              <a:t>.1211</a:t>
            </a:r>
            <a:r>
              <a:rPr sz="850" spc="56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.</a:t>
            </a:r>
            <a:r>
              <a:rPr sz="850" spc="175" dirty="0">
                <a:latin typeface="Times New Roman"/>
                <a:cs typeface="Times New Roman"/>
              </a:rPr>
              <a:t> </a:t>
            </a:r>
            <a:r>
              <a:rPr sz="850" spc="-15" dirty="0">
                <a:latin typeface="Times New Roman"/>
                <a:cs typeface="Times New Roman"/>
              </a:rPr>
              <a:t>V201301</a:t>
            </a:r>
            <a:endParaRPr sz="85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0555" y="710183"/>
            <a:ext cx="5131307" cy="395782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610867" y="5198364"/>
            <a:ext cx="5316220" cy="4011295"/>
            <a:chOff x="1610867" y="5198364"/>
            <a:chExt cx="5316220" cy="401129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0867" y="5198364"/>
              <a:ext cx="5315712" cy="39395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31335" y="9012935"/>
              <a:ext cx="878205" cy="196850"/>
            </a:xfrm>
            <a:custGeom>
              <a:avLst/>
              <a:gdLst/>
              <a:ahLst/>
              <a:cxnLst/>
              <a:rect l="l" t="t" r="r" b="b"/>
              <a:pathLst>
                <a:path w="878204" h="196850">
                  <a:moveTo>
                    <a:pt x="877824" y="196596"/>
                  </a:moveTo>
                  <a:lnTo>
                    <a:pt x="0" y="196596"/>
                  </a:lnTo>
                  <a:lnTo>
                    <a:pt x="0" y="0"/>
                  </a:lnTo>
                  <a:lnTo>
                    <a:pt x="877824" y="0"/>
                  </a:lnTo>
                  <a:lnTo>
                    <a:pt x="877824" y="1965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16000" y="411637"/>
            <a:ext cx="1106170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-5" dirty="0">
                <a:latin typeface="Times New Roman"/>
                <a:cs typeface="Times New Roman"/>
              </a:rPr>
              <a:t>1</a:t>
            </a:r>
            <a:r>
              <a:rPr sz="1000" b="1" spc="-15" dirty="0">
                <a:latin typeface="Times New Roman"/>
                <a:cs typeface="Times New Roman"/>
              </a:rPr>
              <a:t>6</a:t>
            </a:r>
            <a:r>
              <a:rPr sz="1000" b="1" spc="-5" dirty="0">
                <a:latin typeface="Times New Roman"/>
                <a:cs typeface="Times New Roman"/>
              </a:rPr>
              <a:t>. Ci</a:t>
            </a:r>
            <a:r>
              <a:rPr sz="1000" b="1" spc="-20" dirty="0">
                <a:latin typeface="Times New Roman"/>
                <a:cs typeface="Times New Roman"/>
              </a:rPr>
              <a:t>r</a:t>
            </a:r>
            <a:r>
              <a:rPr sz="1000" b="1" dirty="0">
                <a:latin typeface="Times New Roman"/>
                <a:cs typeface="Times New Roman"/>
              </a:rPr>
              <a:t>c</a:t>
            </a:r>
            <a:r>
              <a:rPr sz="1000" b="1" spc="-10" dirty="0">
                <a:latin typeface="Times New Roman"/>
                <a:cs typeface="Times New Roman"/>
              </a:rPr>
              <a:t>u</a:t>
            </a:r>
            <a:r>
              <a:rPr sz="1000" b="1" spc="-15" dirty="0">
                <a:latin typeface="Times New Roman"/>
                <a:cs typeface="Times New Roman"/>
              </a:rPr>
              <a:t>i</a:t>
            </a:r>
            <a:r>
              <a:rPr sz="1000" b="1" spc="-5" dirty="0">
                <a:latin typeface="Times New Roman"/>
                <a:cs typeface="Times New Roman"/>
              </a:rPr>
              <a:t>t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d</a:t>
            </a:r>
            <a:r>
              <a:rPr sz="1000" b="1" spc="-45" dirty="0">
                <a:latin typeface="Times New Roman"/>
                <a:cs typeface="Times New Roman"/>
              </a:rPr>
              <a:t>i</a:t>
            </a:r>
            <a:r>
              <a:rPr sz="1000" b="1" spc="-5" dirty="0">
                <a:latin typeface="Times New Roman"/>
                <a:cs typeface="Times New Roman"/>
              </a:rPr>
              <a:t>a</a:t>
            </a:r>
            <a:r>
              <a:rPr sz="1000" b="1" spc="-15" dirty="0">
                <a:latin typeface="Times New Roman"/>
                <a:cs typeface="Times New Roman"/>
              </a:rPr>
              <a:t>g</a:t>
            </a:r>
            <a:r>
              <a:rPr sz="1000" b="1" spc="-20" dirty="0">
                <a:latin typeface="Times New Roman"/>
                <a:cs typeface="Times New Roman"/>
              </a:rPr>
              <a:t>r</a:t>
            </a:r>
            <a:r>
              <a:rPr sz="1000" b="1" spc="-15" dirty="0">
                <a:latin typeface="Times New Roman"/>
                <a:cs typeface="Times New Roman"/>
              </a:rPr>
              <a:t>a</a:t>
            </a:r>
            <a:r>
              <a:rPr sz="1000" b="1" spc="-45" dirty="0">
                <a:latin typeface="Times New Roman"/>
                <a:cs typeface="Times New Roman"/>
              </a:rPr>
              <a:t>m</a:t>
            </a:r>
            <a:r>
              <a:rPr sz="1000" b="1" spc="-5" dirty="0">
                <a:latin typeface="Times New Roman"/>
                <a:cs typeface="Times New Roman"/>
              </a:rPr>
              <a:t>: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6000" y="4837334"/>
            <a:ext cx="1293495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-10" dirty="0">
                <a:latin typeface="Times New Roman"/>
                <a:cs typeface="Times New Roman"/>
              </a:rPr>
              <a:t>17.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Pneumatic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drawing: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4172" y="286511"/>
            <a:ext cx="6536690" cy="9479915"/>
          </a:xfrm>
          <a:custGeom>
            <a:avLst/>
            <a:gdLst/>
            <a:ahLst/>
            <a:cxnLst/>
            <a:rect l="l" t="t" r="r" b="b"/>
            <a:pathLst>
              <a:path w="6536690" h="9479915">
                <a:moveTo>
                  <a:pt x="6536423" y="12"/>
                </a:moveTo>
                <a:lnTo>
                  <a:pt x="6519672" y="12"/>
                </a:lnTo>
                <a:lnTo>
                  <a:pt x="0" y="0"/>
                </a:lnTo>
                <a:lnTo>
                  <a:pt x="0" y="16764"/>
                </a:lnTo>
                <a:lnTo>
                  <a:pt x="6519672" y="16764"/>
                </a:lnTo>
                <a:lnTo>
                  <a:pt x="6519672" y="9462529"/>
                </a:lnTo>
                <a:lnTo>
                  <a:pt x="16751" y="9462529"/>
                </a:lnTo>
                <a:lnTo>
                  <a:pt x="16751" y="16776"/>
                </a:lnTo>
                <a:lnTo>
                  <a:pt x="0" y="16776"/>
                </a:lnTo>
                <a:lnTo>
                  <a:pt x="0" y="9462529"/>
                </a:lnTo>
                <a:lnTo>
                  <a:pt x="0" y="9479293"/>
                </a:lnTo>
                <a:lnTo>
                  <a:pt x="6519672" y="9479293"/>
                </a:lnTo>
                <a:lnTo>
                  <a:pt x="6536423" y="9479293"/>
                </a:lnTo>
                <a:lnTo>
                  <a:pt x="6536423" y="9462529"/>
                </a:lnTo>
                <a:lnTo>
                  <a:pt x="6536423" y="16776"/>
                </a:lnTo>
                <a:lnTo>
                  <a:pt x="6536423" y="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5531</Words>
  <Application>Microsoft Office PowerPoint</Application>
  <PresentationFormat>Custom</PresentationFormat>
  <Paragraphs>1409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Malgun Gothic</vt:lpstr>
      <vt:lpstr>SimSun</vt:lpstr>
      <vt:lpstr>Arial</vt:lpstr>
      <vt:lpstr>Arial MT</vt:lpstr>
      <vt:lpstr>Calibri</vt:lpstr>
      <vt:lpstr>Microsoft New Tai Lue</vt:lpstr>
      <vt:lpstr>Microsoft Sans Serif</vt:lpstr>
      <vt:lpstr>Times New Roman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tyre-machine-instruction-manual</dc:title>
  <dc:creator>Govind Jangir</dc:creator>
  <cp:lastModifiedBy>Govind </cp:lastModifiedBy>
  <cp:revision>1</cp:revision>
  <dcterms:created xsi:type="dcterms:W3CDTF">2024-09-02T11:02:53Z</dcterms:created>
  <dcterms:modified xsi:type="dcterms:W3CDTF">2024-09-02T11:05:32Z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2024-09-02T00:00:00Z</vt:filetime>
  </property>
  <property fmtid="{D5CDD505-2E9C-101B-9397-08002B2CF9AE}" pid="3" name="LastSaved">
    <vt:filetime>2024-09-02T00:00:00Z</vt:filetime>
  </property>
</Properties>
</file>